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30275213" cy="42803763"/>
  <p:notesSz cx="6858000" cy="9144000"/>
  <p:defaultTextStyle>
    <a:defPPr>
      <a:defRPr lang="el-GR"/>
    </a:defPPr>
    <a:lvl1pPr marL="0" algn="l" defTabSz="4173151" rtl="0" eaLnBrk="1" latinLnBrk="0" hangingPunct="1">
      <a:defRPr sz="8211" kern="1200">
        <a:solidFill>
          <a:schemeClr val="tx1"/>
        </a:solidFill>
        <a:latin typeface="+mn-lt"/>
        <a:ea typeface="+mn-ea"/>
        <a:cs typeface="+mn-cs"/>
      </a:defRPr>
    </a:lvl1pPr>
    <a:lvl2pPr marL="2086571" algn="l" defTabSz="4173151" rtl="0" eaLnBrk="1" latinLnBrk="0" hangingPunct="1">
      <a:defRPr sz="8211" kern="1200">
        <a:solidFill>
          <a:schemeClr val="tx1"/>
        </a:solidFill>
        <a:latin typeface="+mn-lt"/>
        <a:ea typeface="+mn-ea"/>
        <a:cs typeface="+mn-cs"/>
      </a:defRPr>
    </a:lvl2pPr>
    <a:lvl3pPr marL="4173151" algn="l" defTabSz="4173151" rtl="0" eaLnBrk="1" latinLnBrk="0" hangingPunct="1">
      <a:defRPr sz="8211" kern="1200">
        <a:solidFill>
          <a:schemeClr val="tx1"/>
        </a:solidFill>
        <a:latin typeface="+mn-lt"/>
        <a:ea typeface="+mn-ea"/>
        <a:cs typeface="+mn-cs"/>
      </a:defRPr>
    </a:lvl3pPr>
    <a:lvl4pPr marL="6259722" algn="l" defTabSz="4173151" rtl="0" eaLnBrk="1" latinLnBrk="0" hangingPunct="1">
      <a:defRPr sz="8211" kern="1200">
        <a:solidFill>
          <a:schemeClr val="tx1"/>
        </a:solidFill>
        <a:latin typeface="+mn-lt"/>
        <a:ea typeface="+mn-ea"/>
        <a:cs typeface="+mn-cs"/>
      </a:defRPr>
    </a:lvl4pPr>
    <a:lvl5pPr marL="8346293" algn="l" defTabSz="4173151" rtl="0" eaLnBrk="1" latinLnBrk="0" hangingPunct="1">
      <a:defRPr sz="8211" kern="1200">
        <a:solidFill>
          <a:schemeClr val="tx1"/>
        </a:solidFill>
        <a:latin typeface="+mn-lt"/>
        <a:ea typeface="+mn-ea"/>
        <a:cs typeface="+mn-cs"/>
      </a:defRPr>
    </a:lvl5pPr>
    <a:lvl6pPr marL="10432868" algn="l" defTabSz="4173151" rtl="0" eaLnBrk="1" latinLnBrk="0" hangingPunct="1">
      <a:defRPr sz="8211" kern="1200">
        <a:solidFill>
          <a:schemeClr val="tx1"/>
        </a:solidFill>
        <a:latin typeface="+mn-lt"/>
        <a:ea typeface="+mn-ea"/>
        <a:cs typeface="+mn-cs"/>
      </a:defRPr>
    </a:lvl6pPr>
    <a:lvl7pPr marL="12519444" algn="l" defTabSz="4173151" rtl="0" eaLnBrk="1" latinLnBrk="0" hangingPunct="1">
      <a:defRPr sz="8211" kern="1200">
        <a:solidFill>
          <a:schemeClr val="tx1"/>
        </a:solidFill>
        <a:latin typeface="+mn-lt"/>
        <a:ea typeface="+mn-ea"/>
        <a:cs typeface="+mn-cs"/>
      </a:defRPr>
    </a:lvl7pPr>
    <a:lvl8pPr marL="14606015" algn="l" defTabSz="4173151" rtl="0" eaLnBrk="1" latinLnBrk="0" hangingPunct="1">
      <a:defRPr sz="8211" kern="1200">
        <a:solidFill>
          <a:schemeClr val="tx1"/>
        </a:solidFill>
        <a:latin typeface="+mn-lt"/>
        <a:ea typeface="+mn-ea"/>
        <a:cs typeface="+mn-cs"/>
      </a:defRPr>
    </a:lvl8pPr>
    <a:lvl9pPr marL="16692590" algn="l" defTabSz="4173151" rtl="0" eaLnBrk="1" latinLnBrk="0" hangingPunct="1">
      <a:defRPr sz="821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59" userDrawn="1">
          <p15:clr>
            <a:srgbClr val="A4A3A4"/>
          </p15:clr>
        </p15:guide>
        <p15:guide id="2" pos="953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20" d="100"/>
          <a:sy n="20" d="100"/>
        </p:scale>
        <p:origin x="2946" y="12"/>
      </p:cViewPr>
      <p:guideLst>
        <p:guide orient="horz" pos="13459"/>
        <p:guide pos="9535"/>
      </p:guideLst>
    </p:cSldViewPr>
  </p:slideViewPr>
  <p:notesTextViewPr>
    <p:cViewPr>
      <p:scale>
        <a:sx n="1" d="1"/>
        <a:sy n="1" d="1"/>
      </p:scale>
      <p:origin x="0" y="0"/>
    </p:cViewPr>
  </p:notesTextViewPr>
  <p:notesViewPr>
    <p:cSldViewPr snapToGrid="0">
      <p:cViewPr varScale="1">
        <p:scale>
          <a:sx n="67" d="100"/>
          <a:sy n="67" d="100"/>
        </p:scale>
        <p:origin x="3120" y="53"/>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vasileiou" userId="184499401d7bdef7" providerId="LiveId" clId="{87AF8AFE-AAEF-492E-96A3-2AE53E1C509C}"/>
    <pc:docChg chg="undo custSel modSld">
      <pc:chgData name="george vasileiou" userId="184499401d7bdef7" providerId="LiveId" clId="{87AF8AFE-AAEF-492E-96A3-2AE53E1C509C}" dt="2024-05-30T11:08:36.246" v="13" actId="14100"/>
      <pc:docMkLst>
        <pc:docMk/>
      </pc:docMkLst>
      <pc:sldChg chg="addSp delSp modSp mod">
        <pc:chgData name="george vasileiou" userId="184499401d7bdef7" providerId="LiveId" clId="{87AF8AFE-AAEF-492E-96A3-2AE53E1C509C}" dt="2024-05-30T11:08:36.246" v="13" actId="14100"/>
        <pc:sldMkLst>
          <pc:docMk/>
          <pc:sldMk cId="1199665127" sldId="256"/>
        </pc:sldMkLst>
        <pc:spChg chg="mod">
          <ac:chgData name="george vasileiou" userId="184499401d7bdef7" providerId="LiveId" clId="{87AF8AFE-AAEF-492E-96A3-2AE53E1C509C}" dt="2024-05-30T11:08:24.678" v="9" actId="14100"/>
          <ac:spMkLst>
            <pc:docMk/>
            <pc:sldMk cId="1199665127" sldId="256"/>
            <ac:spMk id="4" creationId="{00000000-0000-0000-0000-000000000000}"/>
          </ac:spMkLst>
        </pc:spChg>
        <pc:spChg chg="mod">
          <ac:chgData name="george vasileiou" userId="184499401d7bdef7" providerId="LiveId" clId="{87AF8AFE-AAEF-492E-96A3-2AE53E1C509C}" dt="2024-05-30T11:08:36.246" v="13" actId="14100"/>
          <ac:spMkLst>
            <pc:docMk/>
            <pc:sldMk cId="1199665127" sldId="256"/>
            <ac:spMk id="5" creationId="{00000000-0000-0000-0000-000000000000}"/>
          </ac:spMkLst>
        </pc:spChg>
        <pc:graphicFrameChg chg="add del mod">
          <ac:chgData name="george vasileiou" userId="184499401d7bdef7" providerId="LiveId" clId="{87AF8AFE-AAEF-492E-96A3-2AE53E1C509C}" dt="2024-05-30T11:08:03.867" v="3"/>
          <ac:graphicFrameMkLst>
            <pc:docMk/>
            <pc:sldMk cId="1199665127" sldId="256"/>
            <ac:graphicFrameMk id="2" creationId="{33DF89BF-7596-3D8A-E55D-F5BFDE05C13D}"/>
          </ac:graphicFrameMkLst>
        </pc:graphicFrameChg>
        <pc:picChg chg="add mod">
          <ac:chgData name="george vasileiou" userId="184499401d7bdef7" providerId="LiveId" clId="{87AF8AFE-AAEF-492E-96A3-2AE53E1C509C}" dt="2024-05-30T11:08:16.357" v="7" actId="14100"/>
          <ac:picMkLst>
            <pc:docMk/>
            <pc:sldMk cId="1199665127" sldId="256"/>
            <ac:picMk id="6" creationId="{2BA4C389-2423-9814-7C59-900A0C2FEDC3}"/>
          </ac:picMkLst>
        </pc:picChg>
        <pc:picChg chg="del">
          <ac:chgData name="george vasileiou" userId="184499401d7bdef7" providerId="LiveId" clId="{87AF8AFE-AAEF-492E-96A3-2AE53E1C509C}" dt="2024-05-30T11:08:03.367" v="0" actId="478"/>
          <ac:picMkLst>
            <pc:docMk/>
            <pc:sldMk cId="1199665127" sldId="256"/>
            <ac:picMk id="18" creationId="{3727B33E-BD68-42BA-A040-F5571266881F}"/>
          </ac:picMkLst>
        </pc:picChg>
      </pc:sldChg>
    </pc:docChg>
  </pc:docChgLst>
  <pc:docChgLst>
    <pc:chgData name="george vasileiou" userId="184499401d7bdef7" providerId="LiveId" clId="{1BCBB17F-7E60-4599-B493-C5BBD531A606}"/>
    <pc:docChg chg="undo custSel modSld">
      <pc:chgData name="george vasileiou" userId="184499401d7bdef7" providerId="LiveId" clId="{1BCBB17F-7E60-4599-B493-C5BBD531A606}" dt="2024-05-29T12:34:55.764" v="1868" actId="14100"/>
      <pc:docMkLst>
        <pc:docMk/>
      </pc:docMkLst>
      <pc:sldChg chg="addSp delSp modSp mod">
        <pc:chgData name="george vasileiou" userId="184499401d7bdef7" providerId="LiveId" clId="{1BCBB17F-7E60-4599-B493-C5BBD531A606}" dt="2024-05-29T12:34:55.764" v="1868" actId="14100"/>
        <pc:sldMkLst>
          <pc:docMk/>
          <pc:sldMk cId="1199665127" sldId="256"/>
        </pc:sldMkLst>
        <pc:spChg chg="mod">
          <ac:chgData name="george vasileiou" userId="184499401d7bdef7" providerId="LiveId" clId="{1BCBB17F-7E60-4599-B493-C5BBD531A606}" dt="2024-05-29T09:38:03.997" v="320" actId="20577"/>
          <ac:spMkLst>
            <pc:docMk/>
            <pc:sldMk cId="1199665127" sldId="256"/>
            <ac:spMk id="4" creationId="{00000000-0000-0000-0000-000000000000}"/>
          </ac:spMkLst>
        </pc:spChg>
        <pc:spChg chg="mod">
          <ac:chgData name="george vasileiou" userId="184499401d7bdef7" providerId="LiveId" clId="{1BCBB17F-7E60-4599-B493-C5BBD531A606}" dt="2024-05-29T09:31:08.785" v="157" actId="13822"/>
          <ac:spMkLst>
            <pc:docMk/>
            <pc:sldMk cId="1199665127" sldId="256"/>
            <ac:spMk id="5" creationId="{00000000-0000-0000-0000-000000000000}"/>
          </ac:spMkLst>
        </pc:spChg>
        <pc:spChg chg="mod">
          <ac:chgData name="george vasileiou" userId="184499401d7bdef7" providerId="LiveId" clId="{1BCBB17F-7E60-4599-B493-C5BBD531A606}" dt="2024-05-29T09:34:13.820" v="231" actId="207"/>
          <ac:spMkLst>
            <pc:docMk/>
            <pc:sldMk cId="1199665127" sldId="256"/>
            <ac:spMk id="13" creationId="{00000000-0000-0000-0000-000000000000}"/>
          </ac:spMkLst>
        </pc:spChg>
        <pc:spChg chg="mod">
          <ac:chgData name="george vasileiou" userId="184499401d7bdef7" providerId="LiveId" clId="{1BCBB17F-7E60-4599-B493-C5BBD531A606}" dt="2024-05-29T09:52:53.739" v="1405" actId="14100"/>
          <ac:spMkLst>
            <pc:docMk/>
            <pc:sldMk cId="1199665127" sldId="256"/>
            <ac:spMk id="16" creationId="{00000000-0000-0000-0000-000000000000}"/>
          </ac:spMkLst>
        </pc:spChg>
        <pc:spChg chg="mod">
          <ac:chgData name="george vasileiou" userId="184499401d7bdef7" providerId="LiveId" clId="{1BCBB17F-7E60-4599-B493-C5BBD531A606}" dt="2024-05-29T12:34:55.764" v="1868" actId="14100"/>
          <ac:spMkLst>
            <pc:docMk/>
            <pc:sldMk cId="1199665127" sldId="256"/>
            <ac:spMk id="17" creationId="{00000000-0000-0000-0000-000000000000}"/>
          </ac:spMkLst>
        </pc:spChg>
        <pc:spChg chg="mod">
          <ac:chgData name="george vasileiou" userId="184499401d7bdef7" providerId="LiveId" clId="{1BCBB17F-7E60-4599-B493-C5BBD531A606}" dt="2024-05-29T12:34:55.764" v="1868" actId="14100"/>
          <ac:spMkLst>
            <pc:docMk/>
            <pc:sldMk cId="1199665127" sldId="256"/>
            <ac:spMk id="19" creationId="{00000000-0000-0000-0000-000000000000}"/>
          </ac:spMkLst>
        </pc:spChg>
        <pc:spChg chg="mod">
          <ac:chgData name="george vasileiou" userId="184499401d7bdef7" providerId="LiveId" clId="{1BCBB17F-7E60-4599-B493-C5BBD531A606}" dt="2024-05-29T09:40:19.124" v="522" actId="2711"/>
          <ac:spMkLst>
            <pc:docMk/>
            <pc:sldMk cId="1199665127" sldId="256"/>
            <ac:spMk id="21" creationId="{00000000-0000-0000-0000-000000000000}"/>
          </ac:spMkLst>
        </pc:spChg>
        <pc:spChg chg="mod">
          <ac:chgData name="george vasileiou" userId="184499401d7bdef7" providerId="LiveId" clId="{1BCBB17F-7E60-4599-B493-C5BBD531A606}" dt="2024-05-29T09:32:08.444" v="178" actId="13822"/>
          <ac:spMkLst>
            <pc:docMk/>
            <pc:sldMk cId="1199665127" sldId="256"/>
            <ac:spMk id="22" creationId="{00000000-0000-0000-0000-000000000000}"/>
          </ac:spMkLst>
        </pc:spChg>
        <pc:spChg chg="mod">
          <ac:chgData name="george vasileiou" userId="184499401d7bdef7" providerId="LiveId" clId="{1BCBB17F-7E60-4599-B493-C5BBD531A606}" dt="2024-05-29T09:36:42.270" v="314" actId="20577"/>
          <ac:spMkLst>
            <pc:docMk/>
            <pc:sldMk cId="1199665127" sldId="256"/>
            <ac:spMk id="24" creationId="{00000000-0000-0000-0000-000000000000}"/>
          </ac:spMkLst>
        </pc:spChg>
        <pc:spChg chg="mod">
          <ac:chgData name="george vasileiou" userId="184499401d7bdef7" providerId="LiveId" clId="{1BCBB17F-7E60-4599-B493-C5BBD531A606}" dt="2024-05-29T12:34:46.589" v="1849" actId="255"/>
          <ac:spMkLst>
            <pc:docMk/>
            <pc:sldMk cId="1199665127" sldId="256"/>
            <ac:spMk id="25" creationId="{00000000-0000-0000-0000-000000000000}"/>
          </ac:spMkLst>
        </pc:spChg>
        <pc:spChg chg="mod">
          <ac:chgData name="george vasileiou" userId="184499401d7bdef7" providerId="LiveId" clId="{1BCBB17F-7E60-4599-B493-C5BBD531A606}" dt="2024-05-29T09:34:13.820" v="231" actId="207"/>
          <ac:spMkLst>
            <pc:docMk/>
            <pc:sldMk cId="1199665127" sldId="256"/>
            <ac:spMk id="26" creationId="{00000000-0000-0000-0000-000000000000}"/>
          </ac:spMkLst>
        </pc:spChg>
        <pc:spChg chg="mod">
          <ac:chgData name="george vasileiou" userId="184499401d7bdef7" providerId="LiveId" clId="{1BCBB17F-7E60-4599-B493-C5BBD531A606}" dt="2024-05-29T09:57:09.776" v="1798" actId="14100"/>
          <ac:spMkLst>
            <pc:docMk/>
            <pc:sldMk cId="1199665127" sldId="256"/>
            <ac:spMk id="27" creationId="{00000000-0000-0000-0000-000000000000}"/>
          </ac:spMkLst>
        </pc:spChg>
        <pc:spChg chg="mod">
          <ac:chgData name="george vasileiou" userId="184499401d7bdef7" providerId="LiveId" clId="{1BCBB17F-7E60-4599-B493-C5BBD531A606}" dt="2024-05-29T09:39:19.307" v="469" actId="1035"/>
          <ac:spMkLst>
            <pc:docMk/>
            <pc:sldMk cId="1199665127" sldId="256"/>
            <ac:spMk id="28" creationId="{00000000-0000-0000-0000-000000000000}"/>
          </ac:spMkLst>
        </pc:spChg>
        <pc:spChg chg="mod">
          <ac:chgData name="george vasileiou" userId="184499401d7bdef7" providerId="LiveId" clId="{1BCBB17F-7E60-4599-B493-C5BBD531A606}" dt="2024-05-29T09:39:19.307" v="469" actId="1035"/>
          <ac:spMkLst>
            <pc:docMk/>
            <pc:sldMk cId="1199665127" sldId="256"/>
            <ac:spMk id="29" creationId="{00000000-0000-0000-0000-000000000000}"/>
          </ac:spMkLst>
        </pc:spChg>
        <pc:spChg chg="del">
          <ac:chgData name="george vasileiou" userId="184499401d7bdef7" providerId="LiveId" clId="{1BCBB17F-7E60-4599-B493-C5BBD531A606}" dt="2024-05-29T09:52:47.379" v="1404" actId="478"/>
          <ac:spMkLst>
            <pc:docMk/>
            <pc:sldMk cId="1199665127" sldId="256"/>
            <ac:spMk id="34" creationId="{00000000-0000-0000-0000-000000000000}"/>
          </ac:spMkLst>
        </pc:spChg>
        <pc:spChg chg="del">
          <ac:chgData name="george vasileiou" userId="184499401d7bdef7" providerId="LiveId" clId="{1BCBB17F-7E60-4599-B493-C5BBD531A606}" dt="2024-05-29T09:52:47.379" v="1404" actId="478"/>
          <ac:spMkLst>
            <pc:docMk/>
            <pc:sldMk cId="1199665127" sldId="256"/>
            <ac:spMk id="35" creationId="{00000000-0000-0000-0000-000000000000}"/>
          </ac:spMkLst>
        </pc:spChg>
        <pc:spChg chg="mod">
          <ac:chgData name="george vasileiou" userId="184499401d7bdef7" providerId="LiveId" clId="{1BCBB17F-7E60-4599-B493-C5BBD531A606}" dt="2024-05-29T09:34:13.820" v="231" actId="207"/>
          <ac:spMkLst>
            <pc:docMk/>
            <pc:sldMk cId="1199665127" sldId="256"/>
            <ac:spMk id="36" creationId="{00000000-0000-0000-0000-000000000000}"/>
          </ac:spMkLst>
        </pc:spChg>
        <pc:spChg chg="mod">
          <ac:chgData name="george vasileiou" userId="184499401d7bdef7" providerId="LiveId" clId="{1BCBB17F-7E60-4599-B493-C5BBD531A606}" dt="2024-05-29T09:57:03.025" v="1797" actId="14100"/>
          <ac:spMkLst>
            <pc:docMk/>
            <pc:sldMk cId="1199665127" sldId="256"/>
            <ac:spMk id="37" creationId="{00000000-0000-0000-0000-000000000000}"/>
          </ac:spMkLst>
        </pc:spChg>
        <pc:spChg chg="del">
          <ac:chgData name="george vasileiou" userId="184499401d7bdef7" providerId="LiveId" clId="{1BCBB17F-7E60-4599-B493-C5BBD531A606}" dt="2024-05-29T09:50:51.853" v="1128" actId="478"/>
          <ac:spMkLst>
            <pc:docMk/>
            <pc:sldMk cId="1199665127" sldId="256"/>
            <ac:spMk id="38" creationId="{00000000-0000-0000-0000-000000000000}"/>
          </ac:spMkLst>
        </pc:spChg>
        <pc:spChg chg="del">
          <ac:chgData name="george vasileiou" userId="184499401d7bdef7" providerId="LiveId" clId="{1BCBB17F-7E60-4599-B493-C5BBD531A606}" dt="2024-05-29T09:56:57.463" v="1796" actId="478"/>
          <ac:spMkLst>
            <pc:docMk/>
            <pc:sldMk cId="1199665127" sldId="256"/>
            <ac:spMk id="39" creationId="{00000000-0000-0000-0000-000000000000}"/>
          </ac:spMkLst>
        </pc:spChg>
        <pc:spChg chg="del">
          <ac:chgData name="george vasileiou" userId="184499401d7bdef7" providerId="LiveId" clId="{1BCBB17F-7E60-4599-B493-C5BBD531A606}" dt="2024-05-29T09:56:57.463" v="1796" actId="478"/>
          <ac:spMkLst>
            <pc:docMk/>
            <pc:sldMk cId="1199665127" sldId="256"/>
            <ac:spMk id="41" creationId="{00000000-0000-0000-0000-000000000000}"/>
          </ac:spMkLst>
        </pc:spChg>
        <pc:spChg chg="del">
          <ac:chgData name="george vasileiou" userId="184499401d7bdef7" providerId="LiveId" clId="{1BCBB17F-7E60-4599-B493-C5BBD531A606}" dt="2024-05-29T09:50:50.549" v="1127" actId="478"/>
          <ac:spMkLst>
            <pc:docMk/>
            <pc:sldMk cId="1199665127" sldId="256"/>
            <ac:spMk id="43" creationId="{00000000-0000-0000-0000-000000000000}"/>
          </ac:spMkLst>
        </pc:spChg>
        <pc:spChg chg="del">
          <ac:chgData name="george vasileiou" userId="184499401d7bdef7" providerId="LiveId" clId="{1BCBB17F-7E60-4599-B493-C5BBD531A606}" dt="2024-05-29T09:55:40.954" v="1628" actId="478"/>
          <ac:spMkLst>
            <pc:docMk/>
            <pc:sldMk cId="1199665127" sldId="256"/>
            <ac:spMk id="44" creationId="{00000000-0000-0000-0000-000000000000}"/>
          </ac:spMkLst>
        </pc:spChg>
        <pc:spChg chg="del">
          <ac:chgData name="george vasileiou" userId="184499401d7bdef7" providerId="LiveId" clId="{1BCBB17F-7E60-4599-B493-C5BBD531A606}" dt="2024-05-29T09:50:47.830" v="1124" actId="478"/>
          <ac:spMkLst>
            <pc:docMk/>
            <pc:sldMk cId="1199665127" sldId="256"/>
            <ac:spMk id="46" creationId="{00000000-0000-0000-0000-000000000000}"/>
          </ac:spMkLst>
        </pc:spChg>
        <pc:spChg chg="del mod">
          <ac:chgData name="george vasileiou" userId="184499401d7bdef7" providerId="LiveId" clId="{1BCBB17F-7E60-4599-B493-C5BBD531A606}" dt="2024-05-29T09:50:45.857" v="1122" actId="478"/>
          <ac:spMkLst>
            <pc:docMk/>
            <pc:sldMk cId="1199665127" sldId="256"/>
            <ac:spMk id="47" creationId="{00000000-0000-0000-0000-000000000000}"/>
          </ac:spMkLst>
        </pc:spChg>
        <pc:graphicFrameChg chg="mod">
          <ac:chgData name="george vasileiou" userId="184499401d7bdef7" providerId="LiveId" clId="{1BCBB17F-7E60-4599-B493-C5BBD531A606}" dt="2024-05-29T09:55:32.516" v="1625" actId="1076"/>
          <ac:graphicFrameMkLst>
            <pc:docMk/>
            <pc:sldMk cId="1199665127" sldId="256"/>
            <ac:graphicFrameMk id="40" creationId="{00000000-0000-0000-0000-000000000000}"/>
          </ac:graphicFrameMkLst>
        </pc:graphicFrameChg>
        <pc:graphicFrameChg chg="mod">
          <ac:chgData name="george vasileiou" userId="184499401d7bdef7" providerId="LiveId" clId="{1BCBB17F-7E60-4599-B493-C5BBD531A606}" dt="2024-05-29T09:55:34" v="1626" actId="1076"/>
          <ac:graphicFrameMkLst>
            <pc:docMk/>
            <pc:sldMk cId="1199665127" sldId="256"/>
            <ac:graphicFrameMk id="45" creationId="{00000000-0000-0000-0000-000000000000}"/>
          </ac:graphicFrameMkLst>
        </pc:graphicFrameChg>
        <pc:picChg chg="del">
          <ac:chgData name="george vasileiou" userId="184499401d7bdef7" providerId="LiveId" clId="{1BCBB17F-7E60-4599-B493-C5BBD531A606}" dt="2024-05-29T09:50:49.494" v="1126" actId="478"/>
          <ac:picMkLst>
            <pc:docMk/>
            <pc:sldMk cId="1199665127" sldId="256"/>
            <ac:picMk id="2" creationId="{00000000-0000-0000-0000-000000000000}"/>
          </ac:picMkLst>
        </pc:picChg>
        <pc:picChg chg="del">
          <ac:chgData name="george vasileiou" userId="184499401d7bdef7" providerId="LiveId" clId="{1BCBB17F-7E60-4599-B493-C5BBD531A606}" dt="2024-05-29T09:50:48.424" v="1125" actId="478"/>
          <ac:picMkLst>
            <pc:docMk/>
            <pc:sldMk cId="1199665127" sldId="256"/>
            <ac:picMk id="3" creationId="{00000000-0000-0000-0000-000000000000}"/>
          </ac:picMkLst>
        </pc:picChg>
        <pc:picChg chg="del">
          <ac:chgData name="george vasileiou" userId="184499401d7bdef7" providerId="LiveId" clId="{1BCBB17F-7E60-4599-B493-C5BBD531A606}" dt="2024-05-29T09:24:52.762" v="90" actId="478"/>
          <ac:picMkLst>
            <pc:docMk/>
            <pc:sldMk cId="1199665127" sldId="256"/>
            <ac:picMk id="6" creationId="{00000000-0000-0000-0000-000000000000}"/>
          </ac:picMkLst>
        </pc:picChg>
        <pc:picChg chg="del">
          <ac:chgData name="george vasileiou" userId="184499401d7bdef7" providerId="LiveId" clId="{1BCBB17F-7E60-4599-B493-C5BBD531A606}" dt="2024-05-29T09:24:53.360" v="91" actId="478"/>
          <ac:picMkLst>
            <pc:docMk/>
            <pc:sldMk cId="1199665127" sldId="256"/>
            <ac:picMk id="7" creationId="{00000000-0000-0000-0000-000000000000}"/>
          </ac:picMkLst>
        </pc:picChg>
        <pc:picChg chg="del">
          <ac:chgData name="george vasileiou" userId="184499401d7bdef7" providerId="LiveId" clId="{1BCBB17F-7E60-4599-B493-C5BBD531A606}" dt="2024-05-29T09:50:43.173" v="1120" actId="478"/>
          <ac:picMkLst>
            <pc:docMk/>
            <pc:sldMk cId="1199665127" sldId="256"/>
            <ac:picMk id="8" creationId="{00000000-0000-0000-0000-000000000000}"/>
          </ac:picMkLst>
        </pc:picChg>
        <pc:picChg chg="del">
          <ac:chgData name="george vasileiou" userId="184499401d7bdef7" providerId="LiveId" clId="{1BCBB17F-7E60-4599-B493-C5BBD531A606}" dt="2024-05-29T09:50:46.469" v="1123" actId="478"/>
          <ac:picMkLst>
            <pc:docMk/>
            <pc:sldMk cId="1199665127" sldId="256"/>
            <ac:picMk id="9" creationId="{00000000-0000-0000-0000-000000000000}"/>
          </ac:picMkLst>
        </pc:picChg>
        <pc:picChg chg="del">
          <ac:chgData name="george vasileiou" userId="184499401d7bdef7" providerId="LiveId" clId="{1BCBB17F-7E60-4599-B493-C5BBD531A606}" dt="2024-05-29T09:39:06.926" v="385" actId="478"/>
          <ac:picMkLst>
            <pc:docMk/>
            <pc:sldMk cId="1199665127" sldId="256"/>
            <ac:picMk id="10" creationId="{00000000-0000-0000-0000-000000000000}"/>
          </ac:picMkLst>
        </pc:picChg>
        <pc:picChg chg="add del mod">
          <ac:chgData name="george vasileiou" userId="184499401d7bdef7" providerId="LiveId" clId="{1BCBB17F-7E60-4599-B493-C5BBD531A606}" dt="2024-05-29T09:28:20.305" v="124" actId="478"/>
          <ac:picMkLst>
            <pc:docMk/>
            <pc:sldMk cId="1199665127" sldId="256"/>
            <ac:picMk id="12" creationId="{8773ADF9-9E2D-8EA0-DA8D-214AF4673BA0}"/>
          </ac:picMkLst>
        </pc:picChg>
        <pc:picChg chg="add del mod">
          <ac:chgData name="george vasileiou" userId="184499401d7bdef7" providerId="LiveId" clId="{1BCBB17F-7E60-4599-B493-C5BBD531A606}" dt="2024-05-29T09:28:19.647" v="123" actId="478"/>
          <ac:picMkLst>
            <pc:docMk/>
            <pc:sldMk cId="1199665127" sldId="256"/>
            <ac:picMk id="15" creationId="{0556ECF2-657F-0770-72F4-C986B5039B0A}"/>
          </ac:picMkLst>
        </pc:picChg>
        <pc:picChg chg="add del mod">
          <ac:chgData name="george vasileiou" userId="184499401d7bdef7" providerId="LiveId" clId="{1BCBB17F-7E60-4599-B493-C5BBD531A606}" dt="2024-05-29T09:27:36.799" v="122" actId="478"/>
          <ac:picMkLst>
            <pc:docMk/>
            <pc:sldMk cId="1199665127" sldId="256"/>
            <ac:picMk id="18" creationId="{3727B33E-BD68-42BA-A040-F5571266881F}"/>
          </ac:picMkLst>
        </pc:picChg>
        <pc:picChg chg="del">
          <ac:chgData name="george vasileiou" userId="184499401d7bdef7" providerId="LiveId" clId="{1BCBB17F-7E60-4599-B493-C5BBD531A606}" dt="2024-05-29T09:56:57.463" v="1796" actId="478"/>
          <ac:picMkLst>
            <pc:docMk/>
            <pc:sldMk cId="1199665127" sldId="256"/>
            <ac:picMk id="23" creationId="{00000000-0000-0000-0000-000000000000}"/>
          </ac:picMkLst>
        </pc:picChg>
        <pc:picChg chg="del">
          <ac:chgData name="george vasileiou" userId="184499401d7bdef7" providerId="LiveId" clId="{1BCBB17F-7E60-4599-B493-C5BBD531A606}" dt="2024-05-29T09:55:38.310" v="1627" actId="478"/>
          <ac:picMkLst>
            <pc:docMk/>
            <pc:sldMk cId="1199665127" sldId="256"/>
            <ac:picMk id="30" creationId="{00000000-0000-0000-0000-000000000000}"/>
          </ac:picMkLst>
        </pc:picChg>
        <pc:picChg chg="del">
          <ac:chgData name="george vasileiou" userId="184499401d7bdef7" providerId="LiveId" clId="{1BCBB17F-7E60-4599-B493-C5BBD531A606}" dt="2024-05-29T09:52:47.379" v="1404" actId="478"/>
          <ac:picMkLst>
            <pc:docMk/>
            <pc:sldMk cId="1199665127" sldId="256"/>
            <ac:picMk id="31" creationId="{00000000-0000-0000-0000-000000000000}"/>
          </ac:picMkLst>
        </pc:picChg>
        <pc:picChg chg="del">
          <ac:chgData name="george vasileiou" userId="184499401d7bdef7" providerId="LiveId" clId="{1BCBB17F-7E60-4599-B493-C5BBD531A606}" dt="2024-05-29T09:52:47.379" v="1404" actId="478"/>
          <ac:picMkLst>
            <pc:docMk/>
            <pc:sldMk cId="1199665127" sldId="256"/>
            <ac:picMk id="32" creationId="{00000000-0000-0000-0000-000000000000}"/>
          </ac:picMkLst>
        </pc:picChg>
        <pc:picChg chg="add del mod">
          <ac:chgData name="george vasileiou" userId="184499401d7bdef7" providerId="LiveId" clId="{1BCBB17F-7E60-4599-B493-C5BBD531A606}" dt="2024-05-29T09:30:22.259" v="156" actId="478"/>
          <ac:picMkLst>
            <pc:docMk/>
            <pc:sldMk cId="1199665127" sldId="256"/>
            <ac:picMk id="33" creationId="{FAF17C00-C1D1-04CE-877A-D8B8CC98CCA5}"/>
          </ac:picMkLst>
        </pc:picChg>
        <pc:picChg chg="del">
          <ac:chgData name="george vasileiou" userId="184499401d7bdef7" providerId="LiveId" clId="{1BCBB17F-7E60-4599-B493-C5BBD531A606}" dt="2024-05-29T09:56:57.463" v="1796" actId="478"/>
          <ac:picMkLst>
            <pc:docMk/>
            <pc:sldMk cId="1199665127" sldId="256"/>
            <ac:picMk id="42" creationId="{00000000-0000-0000-0000-000000000000}"/>
          </ac:picMkLst>
        </pc:picChg>
        <pc:picChg chg="del">
          <ac:chgData name="george vasileiou" userId="184499401d7bdef7" providerId="LiveId" clId="{1BCBB17F-7E60-4599-B493-C5BBD531A606}" dt="2024-05-29T09:24:54.514" v="92" actId="478"/>
          <ac:picMkLst>
            <pc:docMk/>
            <pc:sldMk cId="1199665127" sldId="256"/>
            <ac:picMk id="10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B08285-D5AC-4C87-8914-334BE728054D}" type="datetimeFigureOut">
              <a:rPr lang="el-GR" smtClean="0"/>
              <a:t>15/1/2025</a:t>
            </a:fld>
            <a:endParaRPr lang="el-GR"/>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9B8A0A-A54C-42CD-AA1F-3457772C4BEA}" type="slidenum">
              <a:rPr lang="el-GR" smtClean="0"/>
              <a:t>‹#›</a:t>
            </a:fld>
            <a:endParaRPr lang="el-GR"/>
          </a:p>
        </p:txBody>
      </p:sp>
    </p:spTree>
    <p:extLst>
      <p:ext uri="{BB962C8B-B14F-4D97-AF65-F5344CB8AC3E}">
        <p14:creationId xmlns:p14="http://schemas.microsoft.com/office/powerpoint/2010/main" val="3535764527"/>
      </p:ext>
    </p:extLst>
  </p:cSld>
  <p:clrMap bg1="lt1" tx1="dk1" bg2="lt2" tx2="dk2" accent1="accent1" accent2="accent2" accent3="accent3" accent4="accent4" accent5="accent5" accent6="accent6" hlink="hlink" folHlink="folHlink"/>
  <p:notesStyle>
    <a:lvl1pPr marL="0" algn="l" defTabSz="4173151" rtl="0" eaLnBrk="1" latinLnBrk="0" hangingPunct="1">
      <a:defRPr sz="5480" kern="1200">
        <a:solidFill>
          <a:schemeClr val="tx1"/>
        </a:solidFill>
        <a:latin typeface="+mn-lt"/>
        <a:ea typeface="+mn-ea"/>
        <a:cs typeface="+mn-cs"/>
      </a:defRPr>
    </a:lvl1pPr>
    <a:lvl2pPr marL="2086571" algn="l" defTabSz="4173151" rtl="0" eaLnBrk="1" latinLnBrk="0" hangingPunct="1">
      <a:defRPr sz="5480" kern="1200">
        <a:solidFill>
          <a:schemeClr val="tx1"/>
        </a:solidFill>
        <a:latin typeface="+mn-lt"/>
        <a:ea typeface="+mn-ea"/>
        <a:cs typeface="+mn-cs"/>
      </a:defRPr>
    </a:lvl2pPr>
    <a:lvl3pPr marL="4173151" algn="l" defTabSz="4173151" rtl="0" eaLnBrk="1" latinLnBrk="0" hangingPunct="1">
      <a:defRPr sz="5480" kern="1200">
        <a:solidFill>
          <a:schemeClr val="tx1"/>
        </a:solidFill>
        <a:latin typeface="+mn-lt"/>
        <a:ea typeface="+mn-ea"/>
        <a:cs typeface="+mn-cs"/>
      </a:defRPr>
    </a:lvl3pPr>
    <a:lvl4pPr marL="6259722" algn="l" defTabSz="4173151" rtl="0" eaLnBrk="1" latinLnBrk="0" hangingPunct="1">
      <a:defRPr sz="5480" kern="1200">
        <a:solidFill>
          <a:schemeClr val="tx1"/>
        </a:solidFill>
        <a:latin typeface="+mn-lt"/>
        <a:ea typeface="+mn-ea"/>
        <a:cs typeface="+mn-cs"/>
      </a:defRPr>
    </a:lvl4pPr>
    <a:lvl5pPr marL="8346293" algn="l" defTabSz="4173151" rtl="0" eaLnBrk="1" latinLnBrk="0" hangingPunct="1">
      <a:defRPr sz="5480" kern="1200">
        <a:solidFill>
          <a:schemeClr val="tx1"/>
        </a:solidFill>
        <a:latin typeface="+mn-lt"/>
        <a:ea typeface="+mn-ea"/>
        <a:cs typeface="+mn-cs"/>
      </a:defRPr>
    </a:lvl5pPr>
    <a:lvl6pPr marL="10432868" algn="l" defTabSz="4173151" rtl="0" eaLnBrk="1" latinLnBrk="0" hangingPunct="1">
      <a:defRPr sz="5480" kern="1200">
        <a:solidFill>
          <a:schemeClr val="tx1"/>
        </a:solidFill>
        <a:latin typeface="+mn-lt"/>
        <a:ea typeface="+mn-ea"/>
        <a:cs typeface="+mn-cs"/>
      </a:defRPr>
    </a:lvl6pPr>
    <a:lvl7pPr marL="12519444" algn="l" defTabSz="4173151" rtl="0" eaLnBrk="1" latinLnBrk="0" hangingPunct="1">
      <a:defRPr sz="5480" kern="1200">
        <a:solidFill>
          <a:schemeClr val="tx1"/>
        </a:solidFill>
        <a:latin typeface="+mn-lt"/>
        <a:ea typeface="+mn-ea"/>
        <a:cs typeface="+mn-cs"/>
      </a:defRPr>
    </a:lvl7pPr>
    <a:lvl8pPr marL="14606015" algn="l" defTabSz="4173151" rtl="0" eaLnBrk="1" latinLnBrk="0" hangingPunct="1">
      <a:defRPr sz="5480" kern="1200">
        <a:solidFill>
          <a:schemeClr val="tx1"/>
        </a:solidFill>
        <a:latin typeface="+mn-lt"/>
        <a:ea typeface="+mn-ea"/>
        <a:cs typeface="+mn-cs"/>
      </a:defRPr>
    </a:lvl8pPr>
    <a:lvl9pPr marL="16692590" algn="l" defTabSz="4173151" rtl="0" eaLnBrk="1" latinLnBrk="0" hangingPunct="1">
      <a:defRPr sz="54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729B8A0A-A54C-42CD-AA1F-3457772C4BEA}" type="slidenum">
              <a:rPr lang="el-GR" smtClean="0"/>
              <a:t>1</a:t>
            </a:fld>
            <a:endParaRPr lang="el-GR"/>
          </a:p>
        </p:txBody>
      </p:sp>
    </p:spTree>
    <p:extLst>
      <p:ext uri="{BB962C8B-B14F-4D97-AF65-F5344CB8AC3E}">
        <p14:creationId xmlns:p14="http://schemas.microsoft.com/office/powerpoint/2010/main" val="1630398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1B44B5-7626-4CEE-AF36-7A2C55819181}" type="datetimeFigureOut">
              <a:rPr lang="el-GR" smtClean="0"/>
              <a:t>15/1/2025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2425303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1B44B5-7626-4CEE-AF36-7A2C55819181}" type="datetimeFigureOut">
              <a:rPr lang="el-GR" smtClean="0"/>
              <a:t>15/1/2025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393342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1B44B5-7626-4CEE-AF36-7A2C55819181}" type="datetimeFigureOut">
              <a:rPr lang="el-GR" smtClean="0"/>
              <a:t>15/1/2025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1009950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1B44B5-7626-4CEE-AF36-7A2C55819181}" type="datetimeFigureOut">
              <a:rPr lang="el-GR" smtClean="0"/>
              <a:t>15/1/2025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3607519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1B44B5-7626-4CEE-AF36-7A2C55819181}" type="datetimeFigureOut">
              <a:rPr lang="el-GR" smtClean="0"/>
              <a:t>15/1/2025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183251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1B44B5-7626-4CEE-AF36-7A2C55819181}" type="datetimeFigureOut">
              <a:rPr lang="el-GR" smtClean="0"/>
              <a:t>15/1/2025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108306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1B44B5-7626-4CEE-AF36-7A2C55819181}" type="datetimeFigureOut">
              <a:rPr lang="el-GR" smtClean="0"/>
              <a:t>15/1/2025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880142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1B44B5-7626-4CEE-AF36-7A2C55819181}" type="datetimeFigureOut">
              <a:rPr lang="el-GR" smtClean="0"/>
              <a:t>15/1/2025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490208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1B44B5-7626-4CEE-AF36-7A2C55819181}" type="datetimeFigureOut">
              <a:rPr lang="el-GR" smtClean="0"/>
              <a:t>15/1/2025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2169022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Edit Master text styles</a:t>
            </a:r>
          </a:p>
        </p:txBody>
      </p:sp>
      <p:sp>
        <p:nvSpPr>
          <p:cNvPr id="5" name="Date Placeholder 4"/>
          <p:cNvSpPr>
            <a:spLocks noGrp="1"/>
          </p:cNvSpPr>
          <p:nvPr>
            <p:ph type="dt" sz="half" idx="10"/>
          </p:nvPr>
        </p:nvSpPr>
        <p:spPr/>
        <p:txBody>
          <a:bodyPr/>
          <a:lstStyle/>
          <a:p>
            <a:fld id="{061B44B5-7626-4CEE-AF36-7A2C55819181}" type="datetimeFigureOut">
              <a:rPr lang="el-GR" smtClean="0"/>
              <a:t>15/1/2025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481482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Edit Master text styles</a:t>
            </a:r>
          </a:p>
        </p:txBody>
      </p:sp>
      <p:sp>
        <p:nvSpPr>
          <p:cNvPr id="5" name="Date Placeholder 4"/>
          <p:cNvSpPr>
            <a:spLocks noGrp="1"/>
          </p:cNvSpPr>
          <p:nvPr>
            <p:ph type="dt" sz="half" idx="10"/>
          </p:nvPr>
        </p:nvSpPr>
        <p:spPr/>
        <p:txBody>
          <a:bodyPr/>
          <a:lstStyle/>
          <a:p>
            <a:fld id="{061B44B5-7626-4CEE-AF36-7A2C55819181}" type="datetimeFigureOut">
              <a:rPr lang="el-GR" smtClean="0"/>
              <a:t>15/1/2025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63D003A-243A-4AEF-B545-8E5DA0052EA9}" type="slidenum">
              <a:rPr lang="el-GR" smtClean="0"/>
              <a:t>‹#›</a:t>
            </a:fld>
            <a:endParaRPr lang="el-GR"/>
          </a:p>
        </p:txBody>
      </p:sp>
    </p:spTree>
    <p:extLst>
      <p:ext uri="{BB962C8B-B14F-4D97-AF65-F5344CB8AC3E}">
        <p14:creationId xmlns:p14="http://schemas.microsoft.com/office/powerpoint/2010/main" val="3254244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061B44B5-7626-4CEE-AF36-7A2C55819181}" type="datetimeFigureOut">
              <a:rPr lang="el-GR" smtClean="0"/>
              <a:t>15/1/2025</a:t>
            </a:fld>
            <a:endParaRPr lang="el-GR"/>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E63D003A-243A-4AEF-B545-8E5DA0052EA9}" type="slidenum">
              <a:rPr lang="el-GR" smtClean="0"/>
              <a:t>‹#›</a:t>
            </a:fld>
            <a:endParaRPr lang="el-GR"/>
          </a:p>
        </p:txBody>
      </p:sp>
    </p:spTree>
    <p:extLst>
      <p:ext uri="{BB962C8B-B14F-4D97-AF65-F5344CB8AC3E}">
        <p14:creationId xmlns:p14="http://schemas.microsoft.com/office/powerpoint/2010/main" val="64807527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abstracts@bapt2025.com" TargetMode="External"/><Relationship Id="rId7"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0"/>
            <a:ext cx="21907936" cy="3302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l-GR" dirty="0"/>
          </a:p>
        </p:txBody>
      </p:sp>
      <p:sp>
        <p:nvSpPr>
          <p:cNvPr id="4" name="Title 3"/>
          <p:cNvSpPr txBox="1">
            <a:spLocks/>
          </p:cNvSpPr>
          <p:nvPr/>
        </p:nvSpPr>
        <p:spPr>
          <a:xfrm>
            <a:off x="1" y="0"/>
            <a:ext cx="21907936" cy="3327480"/>
          </a:xfrm>
          <a:prstGeom prst="rect">
            <a:avLst/>
          </a:prstGeom>
        </p:spPr>
        <p:txBody>
          <a:bodyPr vert="horz" lIns="91440" tIns="45720" rIns="91440" bIns="45720" rtlCol="0" anchor="b">
            <a:noAutofit/>
          </a:bodyPr>
          <a:lstStyle>
            <a:lvl1pPr algn="ctr" defTabSz="3027487" rtl="0" eaLnBrk="1" latinLnBrk="0" hangingPunct="1">
              <a:lnSpc>
                <a:spcPct val="90000"/>
              </a:lnSpc>
              <a:spcBef>
                <a:spcPct val="0"/>
              </a:spcBef>
              <a:buNone/>
              <a:defRPr sz="19865" kern="1200">
                <a:solidFill>
                  <a:schemeClr val="tx1"/>
                </a:solidFill>
                <a:latin typeface="+mj-lt"/>
                <a:ea typeface="+mj-ea"/>
                <a:cs typeface="+mj-cs"/>
              </a:defRPr>
            </a:lvl1pPr>
          </a:lstStyle>
          <a:p>
            <a:pPr marL="0" marR="0" algn="ctr">
              <a:lnSpc>
                <a:spcPct val="107000"/>
              </a:lnSpc>
              <a:spcBef>
                <a:spcPts val="0"/>
              </a:spcBef>
              <a:spcAft>
                <a:spcPts val="800"/>
              </a:spcAft>
            </a:pPr>
            <a:r>
              <a:rPr lang="en-US" sz="6600" kern="100" dirty="0">
                <a:effectLst/>
                <a:latin typeface="Bahnschrift SemiBold" panose="020B0502040204020203" pitchFamily="34" charset="0"/>
                <a:ea typeface="Calibri" panose="020F0502020204030204" pitchFamily="34" charset="0"/>
                <a:cs typeface="Arial" panose="020B0604020202020204" pitchFamily="34" charset="0"/>
              </a:rPr>
              <a:t>“</a:t>
            </a:r>
            <a:r>
              <a:rPr lang="en-US" sz="6600" b="1" i="1" kern="100" dirty="0">
                <a:latin typeface="Bahnschrift SemiBold" panose="020B0502040204020203" pitchFamily="34" charset="0"/>
                <a:ea typeface="Calibri" panose="020F0502020204030204" pitchFamily="34" charset="0"/>
                <a:cs typeface="Arial" panose="020B0604020202020204" pitchFamily="34" charset="0"/>
              </a:rPr>
              <a:t>POSTER </a:t>
            </a:r>
            <a:r>
              <a:rPr lang="en-US" sz="6600" b="1" i="1" kern="100" dirty="0">
                <a:effectLst/>
                <a:latin typeface="Bahnschrift SemiBold" panose="020B0502040204020203" pitchFamily="34" charset="0"/>
                <a:ea typeface="Calibri" panose="020F0502020204030204" pitchFamily="34" charset="0"/>
                <a:cs typeface="Arial" panose="020B0604020202020204" pitchFamily="34" charset="0"/>
              </a:rPr>
              <a:t>GUIDELINES</a:t>
            </a:r>
            <a:r>
              <a:rPr lang="en-US" sz="6600" kern="100" dirty="0">
                <a:effectLst/>
                <a:latin typeface="Bahnschrift SemiBold" panose="020B0502040204020203" pitchFamily="34" charset="0"/>
                <a:ea typeface="Calibri" panose="020F0502020204030204" pitchFamily="34" charset="0"/>
                <a:cs typeface="Arial" panose="020B0604020202020204" pitchFamily="34" charset="0"/>
              </a:rPr>
              <a:t>”</a:t>
            </a:r>
          </a:p>
          <a:p>
            <a:pPr marL="0" marR="0" algn="ctr">
              <a:lnSpc>
                <a:spcPct val="107000"/>
              </a:lnSpc>
              <a:spcBef>
                <a:spcPts val="0"/>
              </a:spcBef>
              <a:spcAft>
                <a:spcPts val="800"/>
              </a:spcAft>
            </a:pPr>
            <a:r>
              <a:rPr lang="en-US" sz="6600" kern="100" dirty="0">
                <a:effectLst/>
                <a:latin typeface="Bahnschrift SemiBold" panose="020B0502040204020203" pitchFamily="34" charset="0"/>
                <a:ea typeface="Calibri" panose="020F0502020204030204" pitchFamily="34" charset="0"/>
                <a:cs typeface="Arial" panose="020B0604020202020204" pitchFamily="34" charset="0"/>
              </a:rPr>
              <a:t>First A. Author, Second B. Author, Third C. Author</a:t>
            </a:r>
          </a:p>
          <a:p>
            <a:pPr marL="0" marR="0" algn="ctr">
              <a:lnSpc>
                <a:spcPct val="107000"/>
              </a:lnSpc>
              <a:spcBef>
                <a:spcPts val="0"/>
              </a:spcBef>
              <a:spcAft>
                <a:spcPts val="800"/>
              </a:spcAft>
            </a:pPr>
            <a:endParaRPr lang="en-US" sz="2400" kern="100" dirty="0">
              <a:effectLst/>
              <a:latin typeface="Bahnschrift SemiBold" panose="020B0502040204020203" pitchFamily="34" charset="0"/>
              <a:ea typeface="Calibri" panose="020F0502020204030204" pitchFamily="34" charset="0"/>
              <a:cs typeface="Arial" panose="020B0604020202020204" pitchFamily="34" charset="0"/>
            </a:endParaRPr>
          </a:p>
        </p:txBody>
      </p:sp>
      <p:sp>
        <p:nvSpPr>
          <p:cNvPr id="13" name="Text Placeholder 8"/>
          <p:cNvSpPr txBox="1">
            <a:spLocks/>
          </p:cNvSpPr>
          <p:nvPr/>
        </p:nvSpPr>
        <p:spPr>
          <a:xfrm>
            <a:off x="558800" y="3845560"/>
            <a:ext cx="14224000" cy="1219200"/>
          </a:xfrm>
          <a:prstGeom prst="round1Rect">
            <a:avLst/>
          </a:prstGeom>
        </p:spPr>
        <p:style>
          <a:lnRef idx="1">
            <a:schemeClr val="accent5"/>
          </a:lnRef>
          <a:fillRef idx="2">
            <a:schemeClr val="accent5"/>
          </a:fillRef>
          <a:effectRef idx="1">
            <a:schemeClr val="accent5"/>
          </a:effectRef>
          <a:fontRef idx="minor">
            <a:schemeClr val="dk1"/>
          </a:fontRef>
        </p:style>
        <p:txBody>
          <a:bodyPr vert="horz" lIns="365760" tIns="45720" rIns="91440" bIns="45720" rtlCol="0" anchor="ctr">
            <a:noAutofit/>
          </a:bodyPr>
          <a:lstStyle>
            <a:lvl1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pPr marL="0" marR="0" lvl="0" indent="0" algn="l" defTabSz="4389285" rtl="0" eaLnBrk="1" fontAlgn="auto" latinLnBrk="0" hangingPunct="1">
              <a:lnSpc>
                <a:spcPct val="100000"/>
              </a:lnSpc>
              <a:spcBef>
                <a:spcPts val="0"/>
              </a:spcBef>
              <a:spcAft>
                <a:spcPts val="0"/>
              </a:spcAft>
              <a:buClr>
                <a:srgbClr val="B2B2B2"/>
              </a:buClr>
              <a:buSzTx/>
              <a:buFont typeface="Arial" panose="020B0604020202020204" pitchFamily="34" charset="0"/>
              <a:buNone/>
              <a:tabLst/>
              <a:defRPr/>
            </a:pPr>
            <a:r>
              <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rPr>
              <a:t>ABSTRACT</a:t>
            </a:r>
          </a:p>
        </p:txBody>
      </p:sp>
      <p:sp>
        <p:nvSpPr>
          <p:cNvPr id="16" name="Content Placeholder 10"/>
          <p:cNvSpPr txBox="1">
            <a:spLocks/>
          </p:cNvSpPr>
          <p:nvPr/>
        </p:nvSpPr>
        <p:spPr>
          <a:xfrm>
            <a:off x="558799" y="23200815"/>
            <a:ext cx="14224000" cy="17743985"/>
          </a:xfrm>
          <a:prstGeom prst="rect">
            <a:avLst/>
          </a:prstGeom>
        </p:spPr>
        <p:txBody>
          <a:bodyPr vert="horz" lIns="365760" tIns="182880" rIns="91440" bIns="45720" rtlCol="0">
            <a:normAutofit/>
          </a:bodyPr>
          <a:lstStyle>
            <a:lvl1pPr marL="457217" indent="-457217" algn="l" defTabSz="4389285"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marR="0" lvl="0" indent="0" algn="just" defTabSz="4389285" rtl="0" eaLnBrk="1" fontAlgn="auto" latinLnBrk="0" hangingPunct="1">
              <a:lnSpc>
                <a:spcPct val="100000"/>
              </a:lnSpc>
              <a:spcBef>
                <a:spcPts val="1200"/>
              </a:spcBef>
              <a:spcAft>
                <a:spcPts val="0"/>
              </a:spcAft>
              <a:buClr>
                <a:srgbClr val="B2B2B2"/>
              </a:buClr>
              <a:buSzTx/>
              <a:buFont typeface="Arial" panose="020B0604020202020204" pitchFamily="34" charset="0"/>
              <a:buNone/>
              <a:tabLst/>
              <a:defRPr/>
            </a:pPr>
            <a:r>
              <a:rPr kumimoji="0" lang="en-US" sz="2800" b="0" i="0" u="none" strike="noStrike" kern="1200" cap="none" spc="0" normalizeH="0" baseline="0" noProof="0" dirty="0">
                <a:ln>
                  <a:noFill/>
                </a:ln>
                <a:solidFill>
                  <a:sysClr val="windowText" lastClr="000000"/>
                </a:solidFill>
                <a:effectLst/>
                <a:uLnTx/>
                <a:uFillTx/>
                <a:latin typeface="Bahnschrift SemiLight" panose="020B0502040204020203" pitchFamily="34" charset="0"/>
              </a:rPr>
              <a:t>The methodology used in the presented work should be clearly shown. Figures and graphs should be in high resolution and adequate size to increase readability and communication of their contents. </a:t>
            </a:r>
            <a:endParaRPr kumimoji="0" lang="en-US" b="0" i="0" u="none" strike="noStrike" kern="1200" cap="none" spc="0" normalizeH="0" baseline="0" noProof="0" dirty="0">
              <a:ln>
                <a:noFill/>
              </a:ln>
              <a:solidFill>
                <a:sysClr val="windowText" lastClr="000000"/>
              </a:solidFill>
              <a:effectLst/>
              <a:uLnTx/>
              <a:uFillTx/>
              <a:latin typeface="Bahnschrift SemiLight" panose="020B0502040204020203" pitchFamily="34" charset="0"/>
            </a:endParaRPr>
          </a:p>
        </p:txBody>
      </p:sp>
      <p:sp>
        <p:nvSpPr>
          <p:cNvPr id="17" name="Text Placeholder 8"/>
          <p:cNvSpPr txBox="1">
            <a:spLocks/>
          </p:cNvSpPr>
          <p:nvPr/>
        </p:nvSpPr>
        <p:spPr>
          <a:xfrm>
            <a:off x="609600" y="11599815"/>
            <a:ext cx="14173200" cy="1185540"/>
          </a:xfrm>
          <a:prstGeom prst="round1Rect">
            <a:avLst/>
          </a:prstGeom>
        </p:spPr>
        <p:style>
          <a:lnRef idx="1">
            <a:schemeClr val="accent6"/>
          </a:lnRef>
          <a:fillRef idx="2">
            <a:schemeClr val="accent6"/>
          </a:fillRef>
          <a:effectRef idx="1">
            <a:schemeClr val="accent6"/>
          </a:effectRef>
          <a:fontRef idx="minor">
            <a:schemeClr val="dk1"/>
          </a:fontRef>
        </p:style>
        <p:txBody>
          <a:bodyPr vert="horz" lIns="365760" tIns="45720" rIns="91440" bIns="45720" rtlCol="0" anchor="ctr">
            <a:noAutofit/>
          </a:bodyPr>
          <a:lstStyle>
            <a:lvl1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pPr marL="0" marR="0" lvl="0" indent="0" algn="l" defTabSz="4389285" rtl="0" eaLnBrk="1" fontAlgn="auto" latinLnBrk="0" hangingPunct="1">
              <a:lnSpc>
                <a:spcPct val="100000"/>
              </a:lnSpc>
              <a:spcBef>
                <a:spcPts val="0"/>
              </a:spcBef>
              <a:spcAft>
                <a:spcPts val="0"/>
              </a:spcAft>
              <a:buClr>
                <a:srgbClr val="B2B2B2"/>
              </a:buClr>
              <a:buSzTx/>
              <a:buFont typeface="Arial" panose="020B0604020202020204" pitchFamily="34" charset="0"/>
              <a:buNone/>
              <a:tabLst/>
              <a:defRPr/>
            </a:pPr>
            <a:r>
              <a:rPr lang="en-US" dirty="0">
                <a:solidFill>
                  <a:schemeClr val="tx1"/>
                </a:solidFill>
                <a:latin typeface="Bahnschrift SemiBold" panose="020B0502040204020203" pitchFamily="34" charset="0"/>
              </a:rPr>
              <a:t>introduction</a:t>
            </a:r>
            <a:endPar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endParaRPr>
          </a:p>
        </p:txBody>
      </p:sp>
      <p:sp>
        <p:nvSpPr>
          <p:cNvPr id="19" name="Content Placeholder 11"/>
          <p:cNvSpPr txBox="1">
            <a:spLocks/>
          </p:cNvSpPr>
          <p:nvPr/>
        </p:nvSpPr>
        <p:spPr>
          <a:xfrm>
            <a:off x="558799" y="12819015"/>
            <a:ext cx="14173200" cy="9008712"/>
          </a:xfrm>
          <a:prstGeom prst="rect">
            <a:avLst/>
          </a:prstGeom>
        </p:spPr>
        <p:txBody>
          <a:bodyPr vert="horz" lIns="365760" tIns="182880" rIns="91440" bIns="45720" numCol="1" rtlCol="0">
            <a:normAutofit/>
          </a:bodyPr>
          <a:lstStyle>
            <a:lvl1pPr marL="457217" indent="-457217" algn="l" defTabSz="4389285"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marR="0" lvl="0" indent="0" algn="just" defTabSz="4389285" rtl="0" eaLnBrk="1" fontAlgn="auto" latinLnBrk="0" hangingPunct="1">
              <a:lnSpc>
                <a:spcPct val="100000"/>
              </a:lnSpc>
              <a:spcBef>
                <a:spcPts val="1200"/>
              </a:spcBef>
              <a:spcAft>
                <a:spcPts val="0"/>
              </a:spcAft>
              <a:buClr>
                <a:srgbClr val="B2B2B2"/>
              </a:buClr>
              <a:buSzTx/>
              <a:buFont typeface="Arial" panose="020B0604020202020204" pitchFamily="34" charset="0"/>
              <a:buNone/>
              <a:tabLst/>
              <a:defRPr/>
            </a:pPr>
            <a:r>
              <a:rPr lang="en-US" dirty="0">
                <a:solidFill>
                  <a:sysClr val="windowText" lastClr="000000"/>
                </a:solidFill>
                <a:latin typeface="Bahnschrift SemiLight" panose="020B0502040204020203" pitchFamily="34" charset="0"/>
              </a:rPr>
              <a:t>Section configuration as well as the overall presentation of the posters is subject to the authors’ view. The present template aims to assist the authors with a basic structure of the posters. </a:t>
            </a:r>
            <a:endParaRPr kumimoji="0" lang="el-GR" sz="2800" i="0" u="none" strike="noStrike" kern="1200" cap="none" spc="0" normalizeH="0" baseline="0" noProof="0" dirty="0">
              <a:ln>
                <a:noFill/>
              </a:ln>
              <a:solidFill>
                <a:sysClr val="windowText" lastClr="000000"/>
              </a:solidFill>
              <a:effectLst/>
              <a:uLnTx/>
              <a:uFillTx/>
              <a:latin typeface="Bahnschrift SemiLight" panose="020B0502040204020203" pitchFamily="34" charset="0"/>
            </a:endParaRPr>
          </a:p>
        </p:txBody>
      </p:sp>
      <p:sp>
        <p:nvSpPr>
          <p:cNvPr id="22" name="Rectangle 21"/>
          <p:cNvSpPr/>
          <p:nvPr/>
        </p:nvSpPr>
        <p:spPr>
          <a:xfrm>
            <a:off x="-793" y="41783001"/>
            <a:ext cx="30275212" cy="102076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l-GR"/>
          </a:p>
        </p:txBody>
      </p:sp>
      <p:sp>
        <p:nvSpPr>
          <p:cNvPr id="21" name="TextBox 20"/>
          <p:cNvSpPr txBox="1"/>
          <p:nvPr/>
        </p:nvSpPr>
        <p:spPr>
          <a:xfrm>
            <a:off x="4448173" y="41880433"/>
            <a:ext cx="25827039" cy="769441"/>
          </a:xfrm>
          <a:prstGeom prst="rect">
            <a:avLst/>
          </a:prstGeom>
          <a:noFill/>
        </p:spPr>
        <p:txBody>
          <a:bodyPr wrap="square" rtlCol="0">
            <a:spAutoFit/>
          </a:bodyPr>
          <a:lstStyle/>
          <a:p>
            <a:r>
              <a:rPr lang="en-US" sz="4400" dirty="0">
                <a:latin typeface="Bahnschrift SemiLight" panose="020B0502040204020203" pitchFamily="34" charset="0"/>
              </a:rPr>
              <a:t>10</a:t>
            </a:r>
            <a:r>
              <a:rPr lang="en-US" sz="4400" baseline="30000" dirty="0">
                <a:latin typeface="Bahnschrift SemiLight" panose="020B0502040204020203" pitchFamily="34" charset="0"/>
              </a:rPr>
              <a:t>th</a:t>
            </a:r>
            <a:r>
              <a:rPr lang="en-US" sz="4400" dirty="0">
                <a:latin typeface="Bahnschrift SemiLight" panose="020B0502040204020203" pitchFamily="34" charset="0"/>
              </a:rPr>
              <a:t> International BAPT Conference – Power Transmissions 2025, 9-11 July, Athens, Greece</a:t>
            </a:r>
            <a:endParaRPr lang="el-GR" sz="4400" dirty="0">
              <a:latin typeface="Bahnschrift SemiLight" panose="020B0502040204020203" pitchFamily="34" charset="0"/>
            </a:endParaRPr>
          </a:p>
        </p:txBody>
      </p:sp>
      <p:sp>
        <p:nvSpPr>
          <p:cNvPr id="24" name="Text Placeholder 8"/>
          <p:cNvSpPr txBox="1">
            <a:spLocks/>
          </p:cNvSpPr>
          <p:nvPr/>
        </p:nvSpPr>
        <p:spPr>
          <a:xfrm>
            <a:off x="609600" y="21981616"/>
            <a:ext cx="14173200" cy="1219200"/>
          </a:xfrm>
          <a:prstGeom prst="round1Rect">
            <a:avLst/>
          </a:prstGeom>
        </p:spPr>
        <p:style>
          <a:lnRef idx="1">
            <a:schemeClr val="accent5"/>
          </a:lnRef>
          <a:fillRef idx="2">
            <a:schemeClr val="accent5"/>
          </a:fillRef>
          <a:effectRef idx="1">
            <a:schemeClr val="accent5"/>
          </a:effectRef>
          <a:fontRef idx="minor">
            <a:schemeClr val="dk1"/>
          </a:fontRef>
        </p:style>
        <p:txBody>
          <a:bodyPr vert="horz" lIns="365760" tIns="45720" rIns="91440" bIns="45720" rtlCol="0" anchor="ctr">
            <a:noAutofit/>
          </a:bodyPr>
          <a:lstStyle>
            <a:lvl1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pPr marL="0" marR="0" lvl="0" indent="0" algn="l" defTabSz="4389285" rtl="0" eaLnBrk="1" fontAlgn="auto" latinLnBrk="0" hangingPunct="1">
              <a:lnSpc>
                <a:spcPct val="100000"/>
              </a:lnSpc>
              <a:spcBef>
                <a:spcPts val="0"/>
              </a:spcBef>
              <a:spcAft>
                <a:spcPts val="0"/>
              </a:spcAft>
              <a:buClr>
                <a:srgbClr val="B2B2B2"/>
              </a:buClr>
              <a:buSzTx/>
              <a:buFont typeface="Arial" panose="020B0604020202020204" pitchFamily="34" charset="0"/>
              <a:buNone/>
              <a:tabLst/>
              <a:defRPr/>
            </a:pPr>
            <a:r>
              <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rPr>
              <a:t>Design and analysis </a:t>
            </a:r>
          </a:p>
        </p:txBody>
      </p:sp>
      <p:sp>
        <p:nvSpPr>
          <p:cNvPr id="25" name="Content Placeholder 10"/>
          <p:cNvSpPr txBox="1">
            <a:spLocks/>
          </p:cNvSpPr>
          <p:nvPr/>
        </p:nvSpPr>
        <p:spPr>
          <a:xfrm>
            <a:off x="711200" y="5217160"/>
            <a:ext cx="14224000" cy="5939790"/>
          </a:xfrm>
          <a:prstGeom prst="rect">
            <a:avLst/>
          </a:prstGeom>
        </p:spPr>
        <p:txBody>
          <a:bodyPr vert="horz" lIns="365760" tIns="182880" rIns="91440" bIns="45720" rtlCol="0">
            <a:noAutofit/>
          </a:bodyPr>
          <a:lstStyle>
            <a:lvl1pPr marL="457217" indent="-457217" algn="l" defTabSz="4389285"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marR="0" indent="0" algn="just">
              <a:lnSpc>
                <a:spcPct val="107000"/>
              </a:lnSpc>
              <a:spcBef>
                <a:spcPts val="0"/>
              </a:spcBef>
              <a:spcAft>
                <a:spcPts val="800"/>
              </a:spcAft>
              <a:buNone/>
            </a:pPr>
            <a:r>
              <a:rPr lang="en-US" kern="100" dirty="0">
                <a:effectLst/>
                <a:latin typeface="Bahnschrift SemiLight" panose="020B0502040204020203" pitchFamily="34" charset="0"/>
                <a:ea typeface="Calibri" panose="020F0502020204030204" pitchFamily="34" charset="0"/>
                <a:cs typeface="Arial" panose="020B0604020202020204" pitchFamily="34" charset="0"/>
              </a:rPr>
              <a:t>The present poster preparation guidelines aim to provide the authors with an indicative format to be used in the 10</a:t>
            </a:r>
            <a:r>
              <a:rPr lang="en-US" kern="100" baseline="30000" dirty="0">
                <a:effectLst/>
                <a:latin typeface="Bahnschrift SemiLight" panose="020B0502040204020203" pitchFamily="34" charset="0"/>
                <a:ea typeface="Calibri" panose="020F0502020204030204" pitchFamily="34" charset="0"/>
                <a:cs typeface="Arial" panose="020B0604020202020204" pitchFamily="34" charset="0"/>
              </a:rPr>
              <a:t>th</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International BAPT Conference “Power transmissions 2025” that will take place in Athens, Greece between the </a:t>
            </a:r>
            <a:r>
              <a:rPr lang="en-US" kern="100" dirty="0">
                <a:latin typeface="Bahnschrift SemiLight" panose="020B0502040204020203" pitchFamily="34" charset="0"/>
                <a:ea typeface="Calibri" panose="020F0502020204030204" pitchFamily="34" charset="0"/>
                <a:cs typeface="Arial" panose="020B0604020202020204" pitchFamily="34" charset="0"/>
              </a:rPr>
              <a:t>9</a:t>
            </a:r>
            <a:r>
              <a:rPr lang="en-US" kern="100" baseline="30000" dirty="0">
                <a:latin typeface="Bahnschrift SemiLight" panose="020B0502040204020203" pitchFamily="34" charset="0"/>
                <a:ea typeface="Calibri" panose="020F0502020204030204" pitchFamily="34" charset="0"/>
                <a:cs typeface="Arial" panose="020B0604020202020204" pitchFamily="34" charset="0"/>
              </a:rPr>
              <a:t>th</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and 11</a:t>
            </a:r>
            <a:r>
              <a:rPr lang="en-US" kern="100" baseline="30000" dirty="0">
                <a:effectLst/>
                <a:latin typeface="Bahnschrift SemiLight" panose="020B0502040204020203" pitchFamily="34" charset="0"/>
                <a:ea typeface="Calibri" panose="020F0502020204030204" pitchFamily="34" charset="0"/>
                <a:cs typeface="Arial" panose="020B0604020202020204" pitchFamily="34" charset="0"/>
              </a:rPr>
              <a:t>th</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of </a:t>
            </a:r>
            <a:r>
              <a:rPr lang="en-US" kern="100" dirty="0">
                <a:latin typeface="Bahnschrift SemiLight" panose="020B0502040204020203" pitchFamily="34" charset="0"/>
                <a:ea typeface="Calibri" panose="020F0502020204030204" pitchFamily="34" charset="0"/>
                <a:cs typeface="Arial" panose="020B0604020202020204" pitchFamily="34" charset="0"/>
              </a:rPr>
              <a:t>July</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2025. The posters must be in MS </a:t>
            </a:r>
            <a:r>
              <a:rPr lang="en-US" kern="100" dirty="0">
                <a:latin typeface="Bahnschrift SemiLight" panose="020B0502040204020203" pitchFamily="34" charset="0"/>
                <a:ea typeface="Calibri" panose="020F0502020204030204" pitchFamily="34" charset="0"/>
                <a:cs typeface="Arial" panose="020B0604020202020204" pitchFamily="34" charset="0"/>
              </a:rPr>
              <a:t>Power Point</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file type in order to be editable since they will be included in the digital version of the Book of Abstracts of the Conference. The contents of the posters must clearly describe the aim, the process and the results of the presented work. The authors </a:t>
            </a:r>
            <a:r>
              <a:rPr lang="en-US" kern="100" dirty="0">
                <a:latin typeface="Bahnschrift SemiLight" panose="020B0502040204020203" pitchFamily="34" charset="0"/>
                <a:ea typeface="Calibri" panose="020F0502020204030204" pitchFamily="34" charset="0"/>
                <a:cs typeface="Arial" panose="020B0604020202020204" pitchFamily="34" charset="0"/>
              </a:rPr>
              <a:t>will be provided with adequate stands to present their work in situ during the conference and engage in constructive discussions will fellow academics and industrial participants.</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The poster size must be A0 (84.1 cm x 118.9 cm or 33.1 inches x 46.8 inches). </a:t>
            </a:r>
          </a:p>
          <a:p>
            <a:pPr marL="0" marR="0" indent="0" algn="just">
              <a:lnSpc>
                <a:spcPct val="107000"/>
              </a:lnSpc>
              <a:spcBef>
                <a:spcPts val="0"/>
              </a:spcBef>
              <a:spcAft>
                <a:spcPts val="800"/>
              </a:spcAft>
              <a:buNone/>
            </a:pPr>
            <a:r>
              <a:rPr lang="en-US" kern="100" dirty="0">
                <a:effectLst/>
                <a:latin typeface="Bahnschrift SemiLight" panose="020B0502040204020203" pitchFamily="34" charset="0"/>
                <a:ea typeface="Calibri" panose="020F0502020204030204" pitchFamily="34" charset="0"/>
                <a:cs typeface="Arial" panose="020B0604020202020204" pitchFamily="34" charset="0"/>
              </a:rPr>
              <a:t>Authors are responsible to provide the printed posters during the conference</a:t>
            </a:r>
          </a:p>
          <a:p>
            <a:pPr marL="0" marR="0" indent="0" algn="just">
              <a:lnSpc>
                <a:spcPct val="107000"/>
              </a:lnSpc>
              <a:spcBef>
                <a:spcPts val="0"/>
              </a:spcBef>
              <a:spcAft>
                <a:spcPts val="800"/>
              </a:spcAft>
              <a:buNone/>
            </a:pPr>
            <a:r>
              <a:rPr lang="en-US" kern="100" dirty="0">
                <a:effectLst/>
                <a:latin typeface="Bahnschrift SemiLight" panose="020B0502040204020203" pitchFamily="34" charset="0"/>
                <a:ea typeface="Calibri" panose="020F0502020204030204" pitchFamily="34" charset="0"/>
                <a:cs typeface="Arial" panose="020B0604020202020204" pitchFamily="34" charset="0"/>
              </a:rPr>
              <a:t>Deadline for the submission of the posters is the </a:t>
            </a:r>
            <a:r>
              <a:rPr lang="en-US" kern="100" dirty="0">
                <a:latin typeface="Bahnschrift SemiLight" panose="020B0502040204020203" pitchFamily="34" charset="0"/>
                <a:ea typeface="Calibri" panose="020F0502020204030204" pitchFamily="34" charset="0"/>
                <a:cs typeface="Arial" panose="020B0604020202020204" pitchFamily="34" charset="0"/>
              </a:rPr>
              <a:t>30</a:t>
            </a:r>
            <a:r>
              <a:rPr lang="en-US" kern="100" baseline="30000" dirty="0">
                <a:effectLst/>
                <a:latin typeface="Bahnschrift SemiLight" panose="020B0502040204020203" pitchFamily="34" charset="0"/>
                <a:ea typeface="Calibri" panose="020F0502020204030204" pitchFamily="34" charset="0"/>
                <a:cs typeface="Arial" panose="020B0604020202020204" pitchFamily="34" charset="0"/>
              </a:rPr>
              <a:t>th</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of </a:t>
            </a:r>
            <a:r>
              <a:rPr lang="en-US" kern="100" dirty="0">
                <a:latin typeface="Bahnschrift SemiLight" panose="020B0502040204020203" pitchFamily="34" charset="0"/>
                <a:ea typeface="Calibri" panose="020F0502020204030204" pitchFamily="34" charset="0"/>
                <a:cs typeface="Arial" panose="020B0604020202020204" pitchFamily="34" charset="0"/>
              </a:rPr>
              <a:t>April</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2025. The submission of the posters will be performed using the e-mail </a:t>
            </a:r>
            <a:r>
              <a:rPr lang="en-US" b="1" i="0" u="sng" dirty="0">
                <a:solidFill>
                  <a:srgbClr val="0056B3"/>
                </a:solidFill>
                <a:effectLst/>
                <a:latin typeface="Assistant" pitchFamily="2" charset="-79"/>
                <a:cs typeface="Assistant" pitchFamily="2" charset="-79"/>
                <a:hlinkClick r:id="rId3"/>
              </a:rPr>
              <a:t>abstracts@bapt2025.com</a:t>
            </a:r>
            <a:r>
              <a:rPr lang="en-US" kern="100" dirty="0">
                <a:effectLst/>
                <a:latin typeface="Bahnschrift SemiLight" panose="020B0502040204020203" pitchFamily="34" charset="0"/>
                <a:ea typeface="Calibri" panose="020F0502020204030204" pitchFamily="34" charset="0"/>
                <a:cs typeface="Arial" panose="020B0604020202020204" pitchFamily="34" charset="0"/>
              </a:rPr>
              <a:t>. </a:t>
            </a:r>
          </a:p>
          <a:p>
            <a:pPr marL="0" marR="0" lvl="0" indent="0" algn="just" defTabSz="4389285" rtl="0" eaLnBrk="1" fontAlgn="auto" latinLnBrk="0" hangingPunct="1">
              <a:lnSpc>
                <a:spcPct val="100000"/>
              </a:lnSpc>
              <a:spcBef>
                <a:spcPts val="1200"/>
              </a:spcBef>
              <a:spcAft>
                <a:spcPts val="0"/>
              </a:spcAft>
              <a:buClr>
                <a:srgbClr val="B2B2B2"/>
              </a:buClr>
              <a:buSzTx/>
              <a:buFont typeface="Arial" panose="020B0604020202020204" pitchFamily="34" charset="0"/>
              <a:buNone/>
              <a:tabLst/>
              <a:defRPr/>
            </a:pPr>
            <a:r>
              <a:rPr kumimoji="0" lang="en-US" b="0" i="0" u="none" strike="noStrike" kern="1200" cap="none" spc="0" normalizeH="0" baseline="0" noProof="0" dirty="0">
                <a:ln>
                  <a:noFill/>
                </a:ln>
                <a:solidFill>
                  <a:sysClr val="windowText" lastClr="000000"/>
                </a:solidFill>
                <a:effectLst/>
                <a:uLnTx/>
                <a:uFillTx/>
                <a:latin typeface="Bahnschrift SemiLight" panose="020B0502040204020203" pitchFamily="34" charset="0"/>
              </a:rPr>
              <a:t> </a:t>
            </a:r>
          </a:p>
        </p:txBody>
      </p:sp>
      <p:sp>
        <p:nvSpPr>
          <p:cNvPr id="26" name="Text Placeholder 8"/>
          <p:cNvSpPr txBox="1">
            <a:spLocks/>
          </p:cNvSpPr>
          <p:nvPr/>
        </p:nvSpPr>
        <p:spPr>
          <a:xfrm>
            <a:off x="15621000" y="3845560"/>
            <a:ext cx="14224000" cy="1219200"/>
          </a:xfrm>
          <a:prstGeom prst="round1Rect">
            <a:avLst/>
          </a:prstGeom>
        </p:spPr>
        <p:style>
          <a:lnRef idx="1">
            <a:schemeClr val="accent2"/>
          </a:lnRef>
          <a:fillRef idx="2">
            <a:schemeClr val="accent2"/>
          </a:fillRef>
          <a:effectRef idx="1">
            <a:schemeClr val="accent2"/>
          </a:effectRef>
          <a:fontRef idx="minor">
            <a:schemeClr val="dk1"/>
          </a:fontRef>
        </p:style>
        <p:txBody>
          <a:bodyPr vert="horz" lIns="365760" tIns="45720" rIns="91440" bIns="45720" rtlCol="0" anchor="ctr">
            <a:noAutofit/>
          </a:bodyPr>
          <a:lstStyle>
            <a:lvl1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pPr marL="0" marR="0" lvl="0" indent="0" algn="l" defTabSz="4389285" rtl="0" eaLnBrk="1" fontAlgn="auto" latinLnBrk="0" hangingPunct="1">
              <a:lnSpc>
                <a:spcPct val="100000"/>
              </a:lnSpc>
              <a:spcBef>
                <a:spcPts val="0"/>
              </a:spcBef>
              <a:spcAft>
                <a:spcPts val="0"/>
              </a:spcAft>
              <a:buClr>
                <a:srgbClr val="B2B2B2"/>
              </a:buClr>
              <a:buSzTx/>
              <a:buFont typeface="Arial" panose="020B0604020202020204" pitchFamily="34" charset="0"/>
              <a:buNone/>
              <a:tabLst/>
              <a:defRPr/>
            </a:pPr>
            <a:r>
              <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rPr>
              <a:t>Results and discussion</a:t>
            </a:r>
          </a:p>
        </p:txBody>
      </p:sp>
      <p:sp>
        <p:nvSpPr>
          <p:cNvPr id="27" name="Content Placeholder 10"/>
          <p:cNvSpPr txBox="1">
            <a:spLocks/>
          </p:cNvSpPr>
          <p:nvPr/>
        </p:nvSpPr>
        <p:spPr>
          <a:xfrm>
            <a:off x="15621000" y="5031603"/>
            <a:ext cx="14224000" cy="12893539"/>
          </a:xfrm>
          <a:prstGeom prst="rect">
            <a:avLst/>
          </a:prstGeom>
        </p:spPr>
        <p:txBody>
          <a:bodyPr vert="horz" lIns="365760" tIns="182880" rIns="91440" bIns="45720" rtlCol="0">
            <a:normAutofit/>
          </a:bodyPr>
          <a:lstStyle>
            <a:lvl1pPr marL="457217" indent="-457217" algn="l" defTabSz="4389285"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marR="0" lvl="0" indent="0" algn="just" defTabSz="4389285" rtl="0" eaLnBrk="1" fontAlgn="auto" latinLnBrk="0" hangingPunct="1">
              <a:lnSpc>
                <a:spcPct val="100000"/>
              </a:lnSpc>
              <a:spcBef>
                <a:spcPts val="1200"/>
              </a:spcBef>
              <a:spcAft>
                <a:spcPts val="0"/>
              </a:spcAft>
              <a:buClr>
                <a:srgbClr val="B2B2B2"/>
              </a:buClr>
              <a:buSzTx/>
              <a:buFont typeface="Arial" panose="020B0604020202020204" pitchFamily="34" charset="0"/>
              <a:buNone/>
              <a:tabLst/>
              <a:defRPr/>
            </a:pPr>
            <a:r>
              <a:rPr kumimoji="0" lang="en-US" sz="2800" b="0" i="0" u="none" strike="noStrike" kern="1200" cap="none" spc="0" normalizeH="0" baseline="0" noProof="0" dirty="0">
                <a:ln>
                  <a:noFill/>
                </a:ln>
                <a:solidFill>
                  <a:sysClr val="windowText" lastClr="000000"/>
                </a:solidFill>
                <a:effectLst/>
                <a:uLnTx/>
                <a:uFillTx/>
                <a:latin typeface="Bahnschrift SemiLight" panose="020B0502040204020203" pitchFamily="34" charset="0"/>
              </a:rPr>
              <a:t>Equations shown in the poster should be typed using either the equation tool of MS Power Point of alternative software (i.e. </a:t>
            </a:r>
            <a:r>
              <a:rPr kumimoji="0" lang="en-US" sz="2800" b="0" i="0" u="none" strike="noStrike" kern="1200" cap="none" spc="0" normalizeH="0" baseline="0" noProof="0" dirty="0" err="1">
                <a:ln>
                  <a:noFill/>
                </a:ln>
                <a:solidFill>
                  <a:sysClr val="windowText" lastClr="000000"/>
                </a:solidFill>
                <a:effectLst/>
                <a:uLnTx/>
                <a:uFillTx/>
                <a:latin typeface="Bahnschrift SemiLight" panose="020B0502040204020203" pitchFamily="34" charset="0"/>
              </a:rPr>
              <a:t>MathType</a:t>
            </a:r>
            <a:r>
              <a:rPr lang="en-US" dirty="0">
                <a:solidFill>
                  <a:sysClr val="windowText" lastClr="000000"/>
                </a:solidFill>
                <a:latin typeface="Bahnschrift SemiLight" panose="020B0502040204020203" pitchFamily="34" charset="0"/>
              </a:rPr>
              <a:t>)</a:t>
            </a:r>
            <a:endParaRPr lang="el-GR" dirty="0">
              <a:solidFill>
                <a:sysClr val="windowText" lastClr="000000"/>
              </a:solidFill>
              <a:latin typeface="Bahnschrift SemiLight" panose="020B0502040204020203" pitchFamily="34" charset="0"/>
            </a:endParaRPr>
          </a:p>
          <a:p>
            <a:pPr marL="0" marR="0" lvl="0" indent="0" algn="just" defTabSz="4389285" rtl="0" eaLnBrk="1" fontAlgn="auto" latinLnBrk="0" hangingPunct="1">
              <a:lnSpc>
                <a:spcPct val="100000"/>
              </a:lnSpc>
              <a:spcBef>
                <a:spcPts val="1200"/>
              </a:spcBef>
              <a:spcAft>
                <a:spcPts val="0"/>
              </a:spcAft>
              <a:buClr>
                <a:srgbClr val="B2B2B2"/>
              </a:buClr>
              <a:buSzTx/>
              <a:buNone/>
              <a:tabLst/>
              <a:defRPr/>
            </a:pPr>
            <a:endParaRPr lang="el-GR" dirty="0">
              <a:solidFill>
                <a:sysClr val="windowText" lastClr="000000"/>
              </a:solidFill>
              <a:latin typeface="Bahnschrift SemiLight" panose="020B0502040204020203" pitchFamily="34" charset="0"/>
            </a:endParaRPr>
          </a:p>
          <a:p>
            <a:pPr marR="0" lvl="0" algn="just" defTabSz="4389285" rtl="0" eaLnBrk="1" fontAlgn="auto" latinLnBrk="0" hangingPunct="1">
              <a:lnSpc>
                <a:spcPct val="100000"/>
              </a:lnSpc>
              <a:spcBef>
                <a:spcPts val="1200"/>
              </a:spcBef>
              <a:spcAft>
                <a:spcPts val="0"/>
              </a:spcAft>
              <a:buClr>
                <a:srgbClr val="B2B2B2"/>
              </a:buClr>
              <a:buSzTx/>
              <a:buFont typeface="Wingdings" panose="05000000000000000000" pitchFamily="2" charset="2"/>
              <a:buChar char="Ø"/>
              <a:tabLst/>
              <a:defRPr/>
            </a:pPr>
            <a:endParaRPr lang="el-GR" dirty="0">
              <a:solidFill>
                <a:sysClr val="windowText" lastClr="000000"/>
              </a:solidFill>
              <a:latin typeface="Bahnschrift SemiLight" panose="020B0502040204020203" pitchFamily="34" charset="0"/>
            </a:endParaRPr>
          </a:p>
          <a:p>
            <a:pPr marL="0" marR="0" lvl="0" indent="0" algn="just" defTabSz="4389285" rtl="0" eaLnBrk="1" fontAlgn="auto" latinLnBrk="0" hangingPunct="1">
              <a:lnSpc>
                <a:spcPct val="100000"/>
              </a:lnSpc>
              <a:spcBef>
                <a:spcPts val="1200"/>
              </a:spcBef>
              <a:spcAft>
                <a:spcPts val="0"/>
              </a:spcAft>
              <a:buClr>
                <a:srgbClr val="B2B2B2"/>
              </a:buClr>
              <a:buSzTx/>
              <a:buFont typeface="Arial" panose="020B0604020202020204" pitchFamily="34" charset="0"/>
              <a:buNone/>
              <a:tabLst/>
              <a:defRPr/>
            </a:pPr>
            <a:endParaRPr kumimoji="0" lang="en-US" sz="2800" b="0" i="0" u="none" strike="noStrike" kern="1200" cap="none" spc="0" normalizeH="0" baseline="0" noProof="0" dirty="0">
              <a:ln>
                <a:noFill/>
              </a:ln>
              <a:solidFill>
                <a:sysClr val="windowText" lastClr="000000"/>
              </a:solidFill>
              <a:effectLst/>
              <a:uLnTx/>
              <a:uFillTx/>
              <a:latin typeface="Bahnschrift SemiLight" panose="020B0502040204020203" pitchFamily="34" charset="0"/>
            </a:endParaRPr>
          </a:p>
        </p:txBody>
      </p:sp>
      <p:sp>
        <p:nvSpPr>
          <p:cNvPr id="28" name="Text Placeholder 8"/>
          <p:cNvSpPr txBox="1">
            <a:spLocks/>
          </p:cNvSpPr>
          <p:nvPr/>
        </p:nvSpPr>
        <p:spPr>
          <a:xfrm>
            <a:off x="15621000" y="32841555"/>
            <a:ext cx="14224000" cy="1219200"/>
          </a:xfrm>
          <a:prstGeom prst="round1Rect">
            <a:avLst/>
          </a:prstGeom>
        </p:spPr>
        <p:style>
          <a:lnRef idx="1">
            <a:schemeClr val="accent4"/>
          </a:lnRef>
          <a:fillRef idx="2">
            <a:schemeClr val="accent4"/>
          </a:fillRef>
          <a:effectRef idx="1">
            <a:schemeClr val="accent4"/>
          </a:effectRef>
          <a:fontRef idx="minor">
            <a:schemeClr val="dk1"/>
          </a:fontRef>
        </p:style>
        <p:txBody>
          <a:bodyPr vert="horz" lIns="365760" tIns="45720" rIns="91440" bIns="45720" rtlCol="0" anchor="ctr">
            <a:noAutofit/>
          </a:bodyPr>
          <a:lstStyle>
            <a:lvl1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pPr marL="0" marR="0" lvl="0" indent="0" algn="l" defTabSz="4389285" rtl="0" eaLnBrk="1" fontAlgn="auto" latinLnBrk="0" hangingPunct="1">
              <a:lnSpc>
                <a:spcPct val="100000"/>
              </a:lnSpc>
              <a:spcBef>
                <a:spcPts val="0"/>
              </a:spcBef>
              <a:spcAft>
                <a:spcPts val="0"/>
              </a:spcAft>
              <a:buClr>
                <a:srgbClr val="B2B2B2"/>
              </a:buClr>
              <a:buSzTx/>
              <a:buFont typeface="Arial" panose="020B0604020202020204" pitchFamily="34" charset="0"/>
              <a:buNone/>
              <a:tabLst/>
              <a:defRPr/>
            </a:pPr>
            <a:r>
              <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rPr>
              <a:t>References</a:t>
            </a:r>
            <a:r>
              <a:rPr kumimoji="0" lang="el-GR" sz="6000" b="0" i="0" u="none" strike="noStrike" kern="1200" cap="all" spc="0" normalizeH="0" baseline="0" noProof="0" dirty="0">
                <a:ln>
                  <a:noFill/>
                </a:ln>
                <a:solidFill>
                  <a:schemeClr val="tx1"/>
                </a:solidFill>
                <a:effectLst/>
                <a:uLnTx/>
                <a:uFillTx/>
                <a:latin typeface="Bahnschrift SemiBold" panose="020B0502040204020203" pitchFamily="34" charset="0"/>
              </a:rPr>
              <a:t> 		</a:t>
            </a:r>
            <a:endPar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endParaRPr>
          </a:p>
        </p:txBody>
      </p:sp>
      <p:sp>
        <p:nvSpPr>
          <p:cNvPr id="29" name="Content Placeholder 10"/>
          <p:cNvSpPr txBox="1">
            <a:spLocks/>
          </p:cNvSpPr>
          <p:nvPr/>
        </p:nvSpPr>
        <p:spPr>
          <a:xfrm>
            <a:off x="15621000" y="34194184"/>
            <a:ext cx="14224000" cy="4678059"/>
          </a:xfrm>
          <a:prstGeom prst="rect">
            <a:avLst/>
          </a:prstGeom>
        </p:spPr>
        <p:txBody>
          <a:bodyPr vert="horz" lIns="365760" tIns="182880" rIns="91440" bIns="45720" rtlCol="0">
            <a:normAutofit/>
          </a:bodyPr>
          <a:lstStyle>
            <a:lvl1pPr marL="457217" indent="-457217" algn="l" defTabSz="4389285"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marR="0" indent="0" algn="just">
              <a:lnSpc>
                <a:spcPct val="107000"/>
              </a:lnSpc>
              <a:spcBef>
                <a:spcPts val="0"/>
              </a:spcBef>
              <a:spcAft>
                <a:spcPts val="800"/>
              </a:spcAft>
              <a:buNone/>
            </a:pPr>
            <a:r>
              <a:rPr lang="en-US" kern="100" dirty="0">
                <a:effectLst/>
                <a:latin typeface="Garamond" panose="02020404030301010803" pitchFamily="18" charset="0"/>
                <a:ea typeface="Calibri" panose="020F0502020204030204" pitchFamily="34" charset="0"/>
                <a:cs typeface="Arial" panose="020B0604020202020204" pitchFamily="34" charset="0"/>
              </a:rPr>
              <a:t>All references must use the APA style. </a:t>
            </a:r>
          </a:p>
          <a:p>
            <a:pPr marL="0" marR="0" indent="0" algn="just">
              <a:lnSpc>
                <a:spcPct val="107000"/>
              </a:lnSpc>
              <a:spcBef>
                <a:spcPts val="0"/>
              </a:spcBef>
              <a:spcAft>
                <a:spcPts val="800"/>
              </a:spcAft>
              <a:buNone/>
            </a:pPr>
            <a:endParaRPr lang="en-US" kern="100" dirty="0">
              <a:effectLst/>
              <a:latin typeface="Garamond" panose="02020404030301010803" pitchFamily="18" charset="0"/>
              <a:ea typeface="Calibri" panose="020F0502020204030204" pitchFamily="34" charset="0"/>
              <a:cs typeface="Arial" panose="020B0604020202020204" pitchFamily="34" charset="0"/>
            </a:endParaRPr>
          </a:p>
          <a:p>
            <a:pPr marL="0" marR="0" indent="0" algn="just">
              <a:lnSpc>
                <a:spcPct val="107000"/>
              </a:lnSpc>
              <a:spcBef>
                <a:spcPts val="0"/>
              </a:spcBef>
              <a:spcAft>
                <a:spcPts val="800"/>
              </a:spcAft>
              <a:buNone/>
            </a:pPr>
            <a:r>
              <a:rPr lang="en-US" kern="100" dirty="0">
                <a:effectLst/>
                <a:latin typeface="Garamond" panose="02020404030301010803" pitchFamily="18" charset="0"/>
                <a:ea typeface="Calibri" panose="020F0502020204030204" pitchFamily="34" charset="0"/>
                <a:cs typeface="Arial" panose="020B0604020202020204" pitchFamily="34" charset="0"/>
              </a:rPr>
              <a:t>[1] </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Author F.A., Author S.B., Author T.C. (2024). Abstract preparation guidelines. </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10</a:t>
            </a:r>
            <a:r>
              <a:rPr lang="en-US" i="1" kern="100" baseline="300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th</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 International BAPT Conference, Power Transmissions 2024</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 </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238</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(3), 775-784.</a:t>
            </a:r>
          </a:p>
          <a:p>
            <a:pPr marL="0" indent="0" algn="just">
              <a:lnSpc>
                <a:spcPct val="107000"/>
              </a:lnSpc>
              <a:spcBef>
                <a:spcPts val="0"/>
              </a:spcBef>
              <a:spcAft>
                <a:spcPts val="800"/>
              </a:spcAft>
              <a:buNone/>
            </a:pPr>
            <a:r>
              <a:rPr lang="en-US" kern="100" dirty="0">
                <a:effectLst/>
                <a:latin typeface="Garamond" panose="02020404030301010803" pitchFamily="18" charset="0"/>
                <a:ea typeface="Calibri" panose="020F0502020204030204" pitchFamily="34" charset="0"/>
                <a:cs typeface="Arial" panose="020B0604020202020204" pitchFamily="34" charset="0"/>
              </a:rPr>
              <a:t>[1] </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Author F.A., Author S.B., Author T.C. (2024). Abstract preparation guidelines. </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10</a:t>
            </a:r>
            <a:r>
              <a:rPr lang="en-US" i="1" kern="100" baseline="300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th</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 International BAPT Conference, Power Transmissions 2024</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 </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238</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(3), 775-784.</a:t>
            </a:r>
            <a:endParaRPr lang="en-US" kern="100" dirty="0">
              <a:solidFill>
                <a:srgbClr val="222222"/>
              </a:solidFill>
              <a:highlight>
                <a:srgbClr val="FFFFFF"/>
              </a:highlight>
              <a:latin typeface="Garamond" panose="02020404030301010803" pitchFamily="18" charset="0"/>
              <a:ea typeface="Calibri" panose="020F0502020204030204" pitchFamily="34" charset="0"/>
              <a:cs typeface="Arial" panose="020B0604020202020204" pitchFamily="34" charset="0"/>
            </a:endParaRPr>
          </a:p>
          <a:p>
            <a:pPr marL="0" indent="0" algn="just">
              <a:lnSpc>
                <a:spcPct val="107000"/>
              </a:lnSpc>
              <a:spcBef>
                <a:spcPts val="0"/>
              </a:spcBef>
              <a:spcAft>
                <a:spcPts val="800"/>
              </a:spcAft>
              <a:buNone/>
            </a:pPr>
            <a:r>
              <a:rPr lang="en-US" kern="100" dirty="0">
                <a:effectLst/>
                <a:latin typeface="Garamond" panose="02020404030301010803" pitchFamily="18" charset="0"/>
                <a:ea typeface="Calibri" panose="020F0502020204030204" pitchFamily="34" charset="0"/>
                <a:cs typeface="Arial" panose="020B0604020202020204" pitchFamily="34" charset="0"/>
              </a:rPr>
              <a:t>[1] </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Author F.A., Author S.B., Author T.C. (2024). Abstract preparation guidelines. </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10</a:t>
            </a:r>
            <a:r>
              <a:rPr lang="en-US" i="1" kern="100" baseline="300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th</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 International BAPT Conference, Power Transmissions 2024</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 </a:t>
            </a:r>
            <a:r>
              <a:rPr lang="en-US" i="1"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238</a:t>
            </a:r>
            <a:r>
              <a:rPr lang="en-US" kern="100" dirty="0">
                <a:solidFill>
                  <a:srgbClr val="222222"/>
                </a:solidFill>
                <a:effectLst/>
                <a:highlight>
                  <a:srgbClr val="FFFFFF"/>
                </a:highlight>
                <a:latin typeface="Garamond" panose="02020404030301010803" pitchFamily="18" charset="0"/>
                <a:ea typeface="Calibri" panose="020F0502020204030204" pitchFamily="34" charset="0"/>
                <a:cs typeface="Arial" panose="020B0604020202020204" pitchFamily="34" charset="0"/>
              </a:rPr>
              <a:t>(3), 775-784.</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6" name="Text Placeholder 8"/>
          <p:cNvSpPr txBox="1">
            <a:spLocks/>
          </p:cNvSpPr>
          <p:nvPr/>
        </p:nvSpPr>
        <p:spPr>
          <a:xfrm>
            <a:off x="15621000" y="18232318"/>
            <a:ext cx="14224000" cy="1219200"/>
          </a:xfrm>
          <a:prstGeom prst="round1Rect">
            <a:avLst/>
          </a:prstGeom>
        </p:spPr>
        <p:style>
          <a:lnRef idx="1">
            <a:schemeClr val="accent5"/>
          </a:lnRef>
          <a:fillRef idx="2">
            <a:schemeClr val="accent5"/>
          </a:fillRef>
          <a:effectRef idx="1">
            <a:schemeClr val="accent5"/>
          </a:effectRef>
          <a:fontRef idx="minor">
            <a:schemeClr val="dk1"/>
          </a:fontRef>
        </p:style>
        <p:txBody>
          <a:bodyPr vert="horz" lIns="365760" tIns="45720" rIns="91440" bIns="45720" rtlCol="0" anchor="ctr">
            <a:noAutofit/>
          </a:bodyPr>
          <a:lstStyle>
            <a:lvl1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285"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pPr marL="0" marR="0" lvl="0" indent="0" algn="l" defTabSz="4389285" rtl="0" eaLnBrk="1" fontAlgn="auto" latinLnBrk="0" hangingPunct="1">
              <a:lnSpc>
                <a:spcPct val="100000"/>
              </a:lnSpc>
              <a:spcBef>
                <a:spcPts val="0"/>
              </a:spcBef>
              <a:spcAft>
                <a:spcPts val="0"/>
              </a:spcAft>
              <a:buClr>
                <a:srgbClr val="B2B2B2"/>
              </a:buClr>
              <a:buSzTx/>
              <a:buFont typeface="Arial" panose="020B0604020202020204" pitchFamily="34" charset="0"/>
              <a:buNone/>
              <a:tabLst/>
              <a:defRPr/>
            </a:pPr>
            <a:r>
              <a:rPr kumimoji="0" lang="en-US" sz="6000" b="0" i="0" u="none" strike="noStrike" kern="1200" cap="all" spc="0" normalizeH="0" baseline="0" noProof="0" dirty="0">
                <a:ln>
                  <a:noFill/>
                </a:ln>
                <a:solidFill>
                  <a:schemeClr val="tx1"/>
                </a:solidFill>
                <a:effectLst/>
                <a:uLnTx/>
                <a:uFillTx/>
                <a:latin typeface="Bahnschrift SemiBold" panose="020B0502040204020203" pitchFamily="34" charset="0"/>
              </a:rPr>
              <a:t>conclusions</a:t>
            </a:r>
          </a:p>
        </p:txBody>
      </p:sp>
      <p:sp>
        <p:nvSpPr>
          <p:cNvPr id="37" name="Content Placeholder 10"/>
          <p:cNvSpPr txBox="1">
            <a:spLocks/>
          </p:cNvSpPr>
          <p:nvPr/>
        </p:nvSpPr>
        <p:spPr>
          <a:xfrm>
            <a:off x="15621000" y="19451517"/>
            <a:ext cx="14224000" cy="12929854"/>
          </a:xfrm>
          <a:prstGeom prst="rect">
            <a:avLst/>
          </a:prstGeom>
        </p:spPr>
        <p:txBody>
          <a:bodyPr vert="horz" lIns="365760" tIns="182880" rIns="91440" bIns="45720" rtlCol="0">
            <a:normAutofit/>
          </a:bodyPr>
          <a:lstStyle>
            <a:lvl1pPr marL="457217" indent="-457217" algn="l" defTabSz="4389285"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321" indent="-457217" algn="l" defTabSz="4389285"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marR="0" lvl="0" indent="0" algn="just" defTabSz="4389285" rtl="0" eaLnBrk="1" fontAlgn="auto" latinLnBrk="0" hangingPunct="1">
              <a:lnSpc>
                <a:spcPct val="100000"/>
              </a:lnSpc>
              <a:spcBef>
                <a:spcPts val="1200"/>
              </a:spcBef>
              <a:spcAft>
                <a:spcPts val="0"/>
              </a:spcAft>
              <a:buClr>
                <a:srgbClr val="B2B2B2"/>
              </a:buClr>
              <a:buSzTx/>
              <a:buFont typeface="Arial" panose="020B0604020202020204" pitchFamily="34" charset="0"/>
              <a:buNone/>
              <a:tabLst/>
              <a:defRPr/>
            </a:pPr>
            <a:r>
              <a:rPr lang="en-US" noProof="0" dirty="0">
                <a:solidFill>
                  <a:sysClr val="windowText" lastClr="000000"/>
                </a:solidFill>
                <a:latin typeface="Bahnschrift SemiLight" panose="020B0502040204020203" pitchFamily="34" charset="0"/>
              </a:rPr>
              <a:t>The findings of the presented work should be clearly stated in order to maximize their significance.</a:t>
            </a:r>
            <a:endParaRPr kumimoji="0" lang="en-US" sz="2800" b="0" i="0" u="none" strike="noStrike" kern="1200" cap="none" spc="0" normalizeH="0" baseline="0" noProof="0" dirty="0">
              <a:ln>
                <a:noFill/>
              </a:ln>
              <a:solidFill>
                <a:sysClr val="windowText" lastClr="000000"/>
              </a:solidFill>
              <a:effectLst/>
              <a:uLnTx/>
              <a:uFillTx/>
              <a:latin typeface="Bahnschrift SemiLight" panose="020B0502040204020203" pitchFamily="34" charset="0"/>
            </a:endParaRPr>
          </a:p>
        </p:txBody>
      </p:sp>
      <p:graphicFrame>
        <p:nvGraphicFramePr>
          <p:cNvPr id="40" name="Object 39"/>
          <p:cNvGraphicFramePr>
            <a:graphicFrameLocks noChangeAspect="1"/>
          </p:cNvGraphicFramePr>
          <p:nvPr>
            <p:extLst>
              <p:ext uri="{D42A27DB-BD31-4B8C-83A1-F6EECF244321}">
                <p14:modId xmlns:p14="http://schemas.microsoft.com/office/powerpoint/2010/main" val="94177793"/>
              </p:ext>
            </p:extLst>
          </p:nvPr>
        </p:nvGraphicFramePr>
        <p:xfrm>
          <a:off x="23885341" y="6651204"/>
          <a:ext cx="4416313" cy="1341250"/>
        </p:xfrm>
        <a:graphic>
          <a:graphicData uri="http://schemas.openxmlformats.org/presentationml/2006/ole">
            <mc:AlternateContent xmlns:mc="http://schemas.openxmlformats.org/markup-compatibility/2006">
              <mc:Choice xmlns:v="urn:schemas-microsoft-com:vml" Requires="v">
                <p:oleObj name="Equation" r:id="rId4" imgW="1714320" imgH="520560" progId="Equation.DSMT4">
                  <p:embed/>
                </p:oleObj>
              </mc:Choice>
              <mc:Fallback>
                <p:oleObj name="Equation" r:id="rId4" imgW="1714320" imgH="520560" progId="Equation.DSMT4">
                  <p:embed/>
                  <p:pic>
                    <p:nvPicPr>
                      <p:cNvPr id="40" name="Object 39"/>
                      <p:cNvPicPr/>
                      <p:nvPr/>
                    </p:nvPicPr>
                    <p:blipFill>
                      <a:blip r:embed="rId5"/>
                      <a:stretch>
                        <a:fillRect/>
                      </a:stretch>
                    </p:blipFill>
                    <p:spPr>
                      <a:xfrm>
                        <a:off x="23885341" y="6651204"/>
                        <a:ext cx="4416313" cy="1341250"/>
                      </a:xfrm>
                      <a:prstGeom prst="rect">
                        <a:avLst/>
                      </a:prstGeom>
                    </p:spPr>
                  </p:pic>
                </p:oleObj>
              </mc:Fallback>
            </mc:AlternateContent>
          </a:graphicData>
        </a:graphic>
      </p:graphicFrame>
      <p:graphicFrame>
        <p:nvGraphicFramePr>
          <p:cNvPr id="45" name="Object 44"/>
          <p:cNvGraphicFramePr>
            <a:graphicFrameLocks noChangeAspect="1"/>
          </p:cNvGraphicFramePr>
          <p:nvPr>
            <p:extLst>
              <p:ext uri="{D42A27DB-BD31-4B8C-83A1-F6EECF244321}">
                <p14:modId xmlns:p14="http://schemas.microsoft.com/office/powerpoint/2010/main" val="2001418991"/>
              </p:ext>
            </p:extLst>
          </p:nvPr>
        </p:nvGraphicFramePr>
        <p:xfrm>
          <a:off x="23885341" y="8162774"/>
          <a:ext cx="3531160" cy="1107815"/>
        </p:xfrm>
        <a:graphic>
          <a:graphicData uri="http://schemas.openxmlformats.org/presentationml/2006/ole">
            <mc:AlternateContent xmlns:mc="http://schemas.openxmlformats.org/markup-compatibility/2006">
              <mc:Choice xmlns:v="urn:schemas-microsoft-com:vml" Requires="v">
                <p:oleObj name="Equation" r:id="rId6" imgW="1295280" imgH="406080" progId="Equation.DSMT4">
                  <p:embed/>
                </p:oleObj>
              </mc:Choice>
              <mc:Fallback>
                <p:oleObj name="Equation" r:id="rId6" imgW="1295280" imgH="406080" progId="Equation.DSMT4">
                  <p:embed/>
                  <p:pic>
                    <p:nvPicPr>
                      <p:cNvPr id="45" name="Object 44"/>
                      <p:cNvPicPr/>
                      <p:nvPr/>
                    </p:nvPicPr>
                    <p:blipFill>
                      <a:blip r:embed="rId7"/>
                      <a:stretch>
                        <a:fillRect/>
                      </a:stretch>
                    </p:blipFill>
                    <p:spPr>
                      <a:xfrm>
                        <a:off x="23885341" y="8162774"/>
                        <a:ext cx="3531160" cy="1107815"/>
                      </a:xfrm>
                      <a:prstGeom prst="rect">
                        <a:avLst/>
                      </a:prstGeom>
                    </p:spPr>
                  </p:pic>
                </p:oleObj>
              </mc:Fallback>
            </mc:AlternateContent>
          </a:graphicData>
        </a:graphic>
      </p:graphicFrame>
      <p:pic>
        <p:nvPicPr>
          <p:cNvPr id="6" name="Picture 5">
            <a:extLst>
              <a:ext uri="{FF2B5EF4-FFF2-40B4-BE49-F238E27FC236}">
                <a16:creationId xmlns:a16="http://schemas.microsoft.com/office/drawing/2014/main" id="{2BA4C389-2423-9814-7C59-900A0C2FEDC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1907937" y="-2"/>
            <a:ext cx="8366482" cy="3301999"/>
          </a:xfrm>
          <a:prstGeom prst="rect">
            <a:avLst/>
          </a:prstGeom>
        </p:spPr>
      </p:pic>
    </p:spTree>
    <p:extLst>
      <p:ext uri="{BB962C8B-B14F-4D97-AF65-F5344CB8AC3E}">
        <p14:creationId xmlns:p14="http://schemas.microsoft.com/office/powerpoint/2010/main" val="1199665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484</TotalTime>
  <Words>470</Words>
  <Application>Microsoft Office PowerPoint</Application>
  <PresentationFormat>Custom</PresentationFormat>
  <Paragraphs>24</Paragraphs>
  <Slides>1</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1" baseType="lpstr">
      <vt:lpstr>Arial</vt:lpstr>
      <vt:lpstr>Assistant</vt:lpstr>
      <vt:lpstr>Bahnschrift SemiBold</vt:lpstr>
      <vt:lpstr>Bahnschrift SemiLight</vt:lpstr>
      <vt:lpstr>Calibri</vt:lpstr>
      <vt:lpstr>Calibri Light</vt:lpstr>
      <vt:lpstr>Garamond</vt:lpstr>
      <vt:lpstr>Wingdings</vt:lpstr>
      <vt:lpstr>Office Theme</vt:lpstr>
      <vt:lpstr>Equation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Haritini Matzitzi | CONVIN S.A.</cp:lastModifiedBy>
  <cp:revision>20</cp:revision>
  <dcterms:created xsi:type="dcterms:W3CDTF">2017-10-18T13:50:07Z</dcterms:created>
  <dcterms:modified xsi:type="dcterms:W3CDTF">2025-01-15T10:44:48Z</dcterms:modified>
</cp:coreProperties>
</file>